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95" r:id="rId2"/>
    <p:sldId id="297" r:id="rId3"/>
    <p:sldId id="260" r:id="rId4"/>
    <p:sldId id="265" r:id="rId5"/>
    <p:sldId id="266" r:id="rId6"/>
    <p:sldId id="267" r:id="rId7"/>
    <p:sldId id="268" r:id="rId8"/>
    <p:sldId id="271" r:id="rId9"/>
    <p:sldId id="272" r:id="rId10"/>
    <p:sldId id="273" r:id="rId11"/>
    <p:sldId id="296" r:id="rId12"/>
    <p:sldId id="278" r:id="rId13"/>
    <p:sldId id="281" r:id="rId14"/>
    <p:sldId id="282" r:id="rId15"/>
    <p:sldId id="283" r:id="rId16"/>
    <p:sldId id="284" r:id="rId17"/>
    <p:sldId id="285" r:id="rId18"/>
    <p:sldId id="286" r:id="rId19"/>
    <p:sldId id="287" r:id="rId20"/>
  </p:sldIdLst>
  <p:sldSz cx="9144000" cy="5143500" type="screen16x9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4BB"/>
    <a:srgbClr val="0067B2"/>
    <a:srgbClr val="7030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622" autoAdjust="0"/>
  </p:normalViewPr>
  <p:slideViewPr>
    <p:cSldViewPr>
      <p:cViewPr varScale="1">
        <p:scale>
          <a:sx n="107" d="100"/>
          <a:sy n="107" d="100"/>
        </p:scale>
        <p:origin x="-84" y="-56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4" d="100"/>
          <a:sy n="64" d="100"/>
        </p:scale>
        <p:origin x="-3130" y="-8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4053CF-30BF-4BE8-8B71-B0CDD0109031}" type="datetimeFigureOut">
              <a:rPr lang="fr-FR" smtClean="0"/>
              <a:t>24/03/2021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A4DEDA-658B-4527-AE76-7D62F0A6C02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86743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D3251C-1E90-435C-917A-2D73FA1E3B94}" type="datetimeFigureOut">
              <a:rPr lang="fr-FR" smtClean="0"/>
              <a:t>24/03/2021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0C22B7-8E07-4FDE-AD45-6F48F7E2F08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74244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0C22B7-8E07-4FDE-AD45-6F48F7E2F080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220503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0C22B7-8E07-4FDE-AD45-6F48F7E2F080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220503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0C22B7-8E07-4FDE-AD45-6F48F7E2F080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220503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0C22B7-8E07-4FDE-AD45-6F48F7E2F080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220503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0C22B7-8E07-4FDE-AD45-6F48F7E2F080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2205033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0C22B7-8E07-4FDE-AD45-6F48F7E2F080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2205033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0C22B7-8E07-4FDE-AD45-6F48F7E2F080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2205033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0C22B7-8E07-4FDE-AD45-6F48F7E2F080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2205033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0C22B7-8E07-4FDE-AD45-6F48F7E2F080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2205033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0C22B7-8E07-4FDE-AD45-6F48F7E2F080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2205033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0C22B7-8E07-4FDE-AD45-6F48F7E2F080}" type="slidenum">
              <a:rPr lang="fr-FR" smtClean="0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220503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0C22B7-8E07-4FDE-AD45-6F48F7E2F080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220503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0C22B7-8E07-4FDE-AD45-6F48F7E2F080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220503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0C22B7-8E07-4FDE-AD45-6F48F7E2F080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220503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0C22B7-8E07-4FDE-AD45-6F48F7E2F080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220503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0C22B7-8E07-4FDE-AD45-6F48F7E2F080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220503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0C22B7-8E07-4FDE-AD45-6F48F7E2F080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220503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0C22B7-8E07-4FDE-AD45-6F48F7E2F080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220503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0C22B7-8E07-4FDE-AD45-6F48F7E2F080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220503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4E779-2CE1-4A8A-AF83-5D8933BF1C87}" type="datetimeFigureOut">
              <a:rPr lang="fr-FR" smtClean="0"/>
              <a:t>24/03/2021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C8864-E785-4CD3-917B-0942605AACE9}" type="slidenum">
              <a:rPr lang="fr-FR" smtClean="0"/>
              <a:t>‹N°›</a:t>
            </a:fld>
            <a:endParaRPr lang="fr-FR"/>
          </a:p>
        </p:txBody>
      </p:sp>
      <p:pic>
        <p:nvPicPr>
          <p:cNvPr id="45" name="Image 4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49" t="33971" r="14986" b="23595"/>
          <a:stretch/>
        </p:blipFill>
        <p:spPr>
          <a:xfrm>
            <a:off x="8100392" y="73737"/>
            <a:ext cx="971600" cy="592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946941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4E779-2CE1-4A8A-AF83-5D8933BF1C87}" type="datetimeFigureOut">
              <a:rPr lang="fr-FR" smtClean="0"/>
              <a:t>24/03/2021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C8864-E785-4CD3-917B-0942605AACE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26779541"/>
      </p:ext>
    </p:extLst>
  </p:cSld>
  <p:clrMapOvr>
    <a:masterClrMapping/>
  </p:clrMapOvr>
  <p:transition spd="slow">
    <p:circl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4E779-2CE1-4A8A-AF83-5D8933BF1C87}" type="datetimeFigureOut">
              <a:rPr lang="fr-FR" smtClean="0"/>
              <a:t>24/03/2021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C8864-E785-4CD3-917B-0942605AACE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84807592"/>
      </p:ext>
    </p:extLst>
  </p:cSld>
  <p:clrMapOvr>
    <a:masterClrMapping/>
  </p:clrMapOvr>
  <p:transition spd="slow">
    <p:circl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512" y="147223"/>
            <a:ext cx="8229600" cy="493563"/>
          </a:xfrm>
        </p:spPr>
        <p:txBody>
          <a:bodyPr/>
          <a:lstStyle>
            <a:lvl1pPr>
              <a:defRPr>
                <a:solidFill>
                  <a:srgbClr val="0054BB"/>
                </a:solidFill>
                <a:latin typeface="Agency FB" pitchFamily="34" charset="0"/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915566"/>
            <a:ext cx="8229600" cy="3394472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4E779-2CE1-4A8A-AF83-5D8933BF1C87}" type="datetimeFigureOut">
              <a:rPr lang="fr-FR" smtClean="0"/>
              <a:t>24/03/2021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C8864-E785-4CD3-917B-0942605AACE9}" type="slidenum">
              <a:rPr lang="fr-FR" smtClean="0"/>
              <a:t>‹N°›</a:t>
            </a:fld>
            <a:endParaRPr lang="fr-FR"/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266" b="14600"/>
          <a:stretch/>
        </p:blipFill>
        <p:spPr>
          <a:xfrm>
            <a:off x="7865298" y="4396640"/>
            <a:ext cx="1284734" cy="746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413246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4E779-2CE1-4A8A-AF83-5D8933BF1C87}" type="datetimeFigureOut">
              <a:rPr lang="fr-FR" smtClean="0"/>
              <a:t>24/03/2021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C8864-E785-4CD3-917B-0942605AACE9}" type="slidenum">
              <a:rPr lang="fr-FR" smtClean="0"/>
              <a:t>‹N°›</a:t>
            </a:fld>
            <a:endParaRPr lang="fr-FR"/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xmlns="" id="{2EE5FD3E-B1C1-44EA-A4EC-DCB7155A35F0}"/>
              </a:ext>
            </a:extLst>
          </p:cNvPr>
          <p:cNvGrpSpPr/>
          <p:nvPr userDrawn="1"/>
        </p:nvGrpSpPr>
        <p:grpSpPr>
          <a:xfrm>
            <a:off x="2590630" y="1465945"/>
            <a:ext cx="3709562" cy="2041909"/>
            <a:chOff x="2884170" y="2505405"/>
            <a:chExt cx="3410380" cy="1902357"/>
          </a:xfrm>
        </p:grpSpPr>
        <p:sp>
          <p:nvSpPr>
            <p:cNvPr id="8" name="object 44">
              <a:extLst>
                <a:ext uri="{FF2B5EF4-FFF2-40B4-BE49-F238E27FC236}">
                  <a16:creationId xmlns:a16="http://schemas.microsoft.com/office/drawing/2014/main" xmlns="" id="{DF54BC97-4CD9-49E5-8211-24C00029816A}"/>
                </a:ext>
              </a:extLst>
            </p:cNvPr>
            <p:cNvSpPr/>
            <p:nvPr/>
          </p:nvSpPr>
          <p:spPr>
            <a:xfrm>
              <a:off x="5250538" y="4087686"/>
              <a:ext cx="47917" cy="88519"/>
            </a:xfrm>
            <a:custGeom>
              <a:avLst/>
              <a:gdLst/>
              <a:ahLst/>
              <a:cxnLst/>
              <a:rect l="l" t="t" r="r" b="b"/>
              <a:pathLst>
                <a:path w="47917" h="88519">
                  <a:moveTo>
                    <a:pt x="23558" y="0"/>
                  </a:moveTo>
                  <a:lnTo>
                    <a:pt x="0" y="88518"/>
                  </a:lnTo>
                  <a:lnTo>
                    <a:pt x="47917" y="88518"/>
                  </a:lnTo>
                  <a:lnTo>
                    <a:pt x="24358" y="0"/>
                  </a:lnTo>
                  <a:lnTo>
                    <a:pt x="23558" y="0"/>
                  </a:lnTo>
                  <a:close/>
                </a:path>
              </a:pathLst>
            </a:custGeom>
            <a:solidFill>
              <a:srgbClr val="63358B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grpSp>
          <p:nvGrpSpPr>
            <p:cNvPr id="9" name="Groupe 8">
              <a:extLst>
                <a:ext uri="{FF2B5EF4-FFF2-40B4-BE49-F238E27FC236}">
                  <a16:creationId xmlns:a16="http://schemas.microsoft.com/office/drawing/2014/main" xmlns="" id="{0E34125A-A4F0-4D7F-AE1B-01850AEDBC53}"/>
                </a:ext>
              </a:extLst>
            </p:cNvPr>
            <p:cNvGrpSpPr/>
            <p:nvPr/>
          </p:nvGrpSpPr>
          <p:grpSpPr>
            <a:xfrm>
              <a:off x="2884170" y="2505405"/>
              <a:ext cx="3410380" cy="1902357"/>
              <a:chOff x="2884170" y="2505405"/>
              <a:chExt cx="3410380" cy="1902357"/>
            </a:xfrm>
          </p:grpSpPr>
          <p:sp>
            <p:nvSpPr>
              <p:cNvPr id="10" name="object 47">
                <a:extLst>
                  <a:ext uri="{FF2B5EF4-FFF2-40B4-BE49-F238E27FC236}">
                    <a16:creationId xmlns:a16="http://schemas.microsoft.com/office/drawing/2014/main" xmlns="" id="{6BC252E6-A400-4313-B014-89059B5C8CD7}"/>
                  </a:ext>
                </a:extLst>
              </p:cNvPr>
              <p:cNvSpPr/>
              <p:nvPr/>
            </p:nvSpPr>
            <p:spPr>
              <a:xfrm>
                <a:off x="3607168" y="4107211"/>
                <a:ext cx="59270" cy="0"/>
              </a:xfrm>
              <a:custGeom>
                <a:avLst/>
                <a:gdLst/>
                <a:ahLst/>
                <a:cxnLst/>
                <a:rect l="l" t="t" r="r" b="b"/>
                <a:pathLst>
                  <a:path w="59270">
                    <a:moveTo>
                      <a:pt x="0" y="0"/>
                    </a:moveTo>
                    <a:lnTo>
                      <a:pt x="59270" y="0"/>
                    </a:lnTo>
                  </a:path>
                </a:pathLst>
              </a:custGeom>
              <a:ln w="51625">
                <a:solidFill>
                  <a:srgbClr val="0067B2"/>
                </a:solidFill>
              </a:ln>
            </p:spPr>
            <p:txBody>
              <a:bodyPr wrap="square" lIns="0" tIns="0" rIns="0" bIns="0" rtlCol="0">
                <a:noAutofit/>
              </a:bodyPr>
              <a:lstStyle/>
              <a:p>
                <a:endParaRPr/>
              </a:p>
            </p:txBody>
          </p:sp>
          <p:sp>
            <p:nvSpPr>
              <p:cNvPr id="11" name="object 45">
                <a:extLst>
                  <a:ext uri="{FF2B5EF4-FFF2-40B4-BE49-F238E27FC236}">
                    <a16:creationId xmlns:a16="http://schemas.microsoft.com/office/drawing/2014/main" xmlns="" id="{C3975387-948C-41B9-B93D-6494375C8D38}"/>
                  </a:ext>
                </a:extLst>
              </p:cNvPr>
              <p:cNvSpPr/>
              <p:nvPr/>
            </p:nvSpPr>
            <p:spPr>
              <a:xfrm>
                <a:off x="5944901" y="4087686"/>
                <a:ext cx="47917" cy="88519"/>
              </a:xfrm>
              <a:custGeom>
                <a:avLst/>
                <a:gdLst/>
                <a:ahLst/>
                <a:cxnLst/>
                <a:rect l="l" t="t" r="r" b="b"/>
                <a:pathLst>
                  <a:path w="47917" h="88519">
                    <a:moveTo>
                      <a:pt x="23558" y="0"/>
                    </a:moveTo>
                    <a:lnTo>
                      <a:pt x="0" y="88518"/>
                    </a:lnTo>
                    <a:lnTo>
                      <a:pt x="47917" y="88518"/>
                    </a:lnTo>
                    <a:lnTo>
                      <a:pt x="24358" y="0"/>
                    </a:lnTo>
                    <a:lnTo>
                      <a:pt x="23558" y="0"/>
                    </a:lnTo>
                    <a:close/>
                  </a:path>
                </a:pathLst>
              </a:custGeom>
              <a:solidFill>
                <a:srgbClr val="63358B"/>
              </a:solidFill>
            </p:spPr>
            <p:txBody>
              <a:bodyPr wrap="square" lIns="0" tIns="0" rIns="0" bIns="0" rtlCol="0">
                <a:noAutofit/>
              </a:bodyPr>
              <a:lstStyle/>
              <a:p>
                <a:endParaRPr/>
              </a:p>
            </p:txBody>
          </p:sp>
          <p:grpSp>
            <p:nvGrpSpPr>
              <p:cNvPr id="12" name="Groupe 11">
                <a:extLst>
                  <a:ext uri="{FF2B5EF4-FFF2-40B4-BE49-F238E27FC236}">
                    <a16:creationId xmlns:a16="http://schemas.microsoft.com/office/drawing/2014/main" xmlns="" id="{02151399-AA33-4D9B-ADBD-CE21C0494DFB}"/>
                  </a:ext>
                </a:extLst>
              </p:cNvPr>
              <p:cNvGrpSpPr/>
              <p:nvPr/>
            </p:nvGrpSpPr>
            <p:grpSpPr>
              <a:xfrm>
                <a:off x="2884170" y="2505405"/>
                <a:ext cx="3410380" cy="1902357"/>
                <a:chOff x="2884170" y="2505405"/>
                <a:chExt cx="3410380" cy="1902357"/>
              </a:xfrm>
            </p:grpSpPr>
            <p:grpSp>
              <p:nvGrpSpPr>
                <p:cNvPr id="13" name="Groupe 12">
                  <a:extLst>
                    <a:ext uri="{FF2B5EF4-FFF2-40B4-BE49-F238E27FC236}">
                      <a16:creationId xmlns:a16="http://schemas.microsoft.com/office/drawing/2014/main" xmlns="" id="{A5D384AC-4C87-4499-8852-71F378856585}"/>
                    </a:ext>
                  </a:extLst>
                </p:cNvPr>
                <p:cNvGrpSpPr/>
                <p:nvPr/>
              </p:nvGrpSpPr>
              <p:grpSpPr>
                <a:xfrm>
                  <a:off x="2884170" y="2505405"/>
                  <a:ext cx="3408324" cy="876211"/>
                  <a:chOff x="2884170" y="2505405"/>
                  <a:chExt cx="3408324" cy="876211"/>
                </a:xfrm>
              </p:grpSpPr>
              <p:sp>
                <p:nvSpPr>
                  <p:cNvPr id="42" name="object 35">
                    <a:extLst>
                      <a:ext uri="{FF2B5EF4-FFF2-40B4-BE49-F238E27FC236}">
                        <a16:creationId xmlns:a16="http://schemas.microsoft.com/office/drawing/2014/main" xmlns="" id="{A6F38120-ADC3-4464-8166-0AF075BB5B2E}"/>
                      </a:ext>
                    </a:extLst>
                  </p:cNvPr>
                  <p:cNvSpPr/>
                  <p:nvPr/>
                </p:nvSpPr>
                <p:spPr>
                  <a:xfrm>
                    <a:off x="4669040" y="2505405"/>
                    <a:ext cx="163766" cy="16374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3766" h="163741">
                        <a:moveTo>
                          <a:pt x="0" y="163741"/>
                        </a:moveTo>
                        <a:lnTo>
                          <a:pt x="163766" y="163741"/>
                        </a:lnTo>
                        <a:lnTo>
                          <a:pt x="163766" y="0"/>
                        </a:lnTo>
                        <a:lnTo>
                          <a:pt x="0" y="0"/>
                        </a:lnTo>
                        <a:lnTo>
                          <a:pt x="0" y="163741"/>
                        </a:lnTo>
                        <a:close/>
                      </a:path>
                    </a:pathLst>
                  </a:custGeom>
                  <a:solidFill>
                    <a:srgbClr val="63358B"/>
                  </a:solidFill>
                </p:spPr>
                <p:txBody>
                  <a:bodyPr wrap="square" lIns="0" tIns="0" rIns="0" bIns="0" rtlCol="0">
                    <a:noAutofit/>
                  </a:bodyPr>
                  <a:lstStyle/>
                  <a:p>
                    <a:endParaRPr/>
                  </a:p>
                </p:txBody>
              </p:sp>
              <p:sp>
                <p:nvSpPr>
                  <p:cNvPr id="43" name="Forme libre : forme 114">
                    <a:extLst>
                      <a:ext uri="{FF2B5EF4-FFF2-40B4-BE49-F238E27FC236}">
                        <a16:creationId xmlns:a16="http://schemas.microsoft.com/office/drawing/2014/main" xmlns="" id="{260DCD5F-9049-4C49-8316-1F5D23A815A5}"/>
                      </a:ext>
                    </a:extLst>
                  </p:cNvPr>
                  <p:cNvSpPr/>
                  <p:nvPr/>
                </p:nvSpPr>
                <p:spPr>
                  <a:xfrm>
                    <a:off x="2884170" y="2508250"/>
                    <a:ext cx="3408324" cy="873366"/>
                  </a:xfrm>
                  <a:custGeom>
                    <a:avLst/>
                    <a:gdLst>
                      <a:gd name="connsiteX0" fmla="*/ 408686 w 3408324"/>
                      <a:gd name="connsiteY0" fmla="*/ 654977 h 873366"/>
                      <a:gd name="connsiteX1" fmla="*/ 408686 w 3408324"/>
                      <a:gd name="connsiteY1" fmla="*/ 720128 h 873366"/>
                      <a:gd name="connsiteX2" fmla="*/ 504405 w 3408324"/>
                      <a:gd name="connsiteY2" fmla="*/ 720128 h 873366"/>
                      <a:gd name="connsiteX3" fmla="*/ 504405 w 3408324"/>
                      <a:gd name="connsiteY3" fmla="*/ 654977 h 873366"/>
                      <a:gd name="connsiteX4" fmla="*/ 3149866 w 3408324"/>
                      <a:gd name="connsiteY4" fmla="*/ 422744 h 873366"/>
                      <a:gd name="connsiteX5" fmla="*/ 3149866 w 3408324"/>
                      <a:gd name="connsiteY5" fmla="*/ 488073 h 873366"/>
                      <a:gd name="connsiteX6" fmla="*/ 3245599 w 3408324"/>
                      <a:gd name="connsiteY6" fmla="*/ 488073 h 873366"/>
                      <a:gd name="connsiteX7" fmla="*/ 3245599 w 3408324"/>
                      <a:gd name="connsiteY7" fmla="*/ 422744 h 873366"/>
                      <a:gd name="connsiteX8" fmla="*/ 2229446 w 3408324"/>
                      <a:gd name="connsiteY8" fmla="*/ 422744 h 873366"/>
                      <a:gd name="connsiteX9" fmla="*/ 2229446 w 3408324"/>
                      <a:gd name="connsiteY9" fmla="*/ 488073 h 873366"/>
                      <a:gd name="connsiteX10" fmla="*/ 2325179 w 3408324"/>
                      <a:gd name="connsiteY10" fmla="*/ 488073 h 873366"/>
                      <a:gd name="connsiteX11" fmla="*/ 2325179 w 3408324"/>
                      <a:gd name="connsiteY11" fmla="*/ 422744 h 873366"/>
                      <a:gd name="connsiteX12" fmla="*/ 3104388 w 3408324"/>
                      <a:gd name="connsiteY12" fmla="*/ 269697 h 873366"/>
                      <a:gd name="connsiteX13" fmla="*/ 3291065 w 3408324"/>
                      <a:gd name="connsiteY13" fmla="*/ 269697 h 873366"/>
                      <a:gd name="connsiteX14" fmla="*/ 3408324 w 3408324"/>
                      <a:gd name="connsiteY14" fmla="*/ 384530 h 873366"/>
                      <a:gd name="connsiteX15" fmla="*/ 3408324 w 3408324"/>
                      <a:gd name="connsiteY15" fmla="*/ 617308 h 873366"/>
                      <a:gd name="connsiteX16" fmla="*/ 3149866 w 3408324"/>
                      <a:gd name="connsiteY16" fmla="*/ 617308 h 873366"/>
                      <a:gd name="connsiteX17" fmla="*/ 3149866 w 3408324"/>
                      <a:gd name="connsiteY17" fmla="*/ 720128 h 873366"/>
                      <a:gd name="connsiteX18" fmla="*/ 3245599 w 3408324"/>
                      <a:gd name="connsiteY18" fmla="*/ 720128 h 873366"/>
                      <a:gd name="connsiteX19" fmla="*/ 3245599 w 3408324"/>
                      <a:gd name="connsiteY19" fmla="*/ 667524 h 873366"/>
                      <a:gd name="connsiteX20" fmla="*/ 3408324 w 3408324"/>
                      <a:gd name="connsiteY20" fmla="*/ 667524 h 873366"/>
                      <a:gd name="connsiteX21" fmla="*/ 3408324 w 3408324"/>
                      <a:gd name="connsiteY21" fmla="*/ 758520 h 873366"/>
                      <a:gd name="connsiteX22" fmla="*/ 3291065 w 3408324"/>
                      <a:gd name="connsiteY22" fmla="*/ 873366 h 873366"/>
                      <a:gd name="connsiteX23" fmla="*/ 3104388 w 3408324"/>
                      <a:gd name="connsiteY23" fmla="*/ 873366 h 873366"/>
                      <a:gd name="connsiteX24" fmla="*/ 2987128 w 3408324"/>
                      <a:gd name="connsiteY24" fmla="*/ 758520 h 873366"/>
                      <a:gd name="connsiteX25" fmla="*/ 2987128 w 3408324"/>
                      <a:gd name="connsiteY25" fmla="*/ 384530 h 873366"/>
                      <a:gd name="connsiteX26" fmla="*/ 2183968 w 3408324"/>
                      <a:gd name="connsiteY26" fmla="*/ 269697 h 873366"/>
                      <a:gd name="connsiteX27" fmla="*/ 2370645 w 3408324"/>
                      <a:gd name="connsiteY27" fmla="*/ 269697 h 873366"/>
                      <a:gd name="connsiteX28" fmla="*/ 2487917 w 3408324"/>
                      <a:gd name="connsiteY28" fmla="*/ 384530 h 873366"/>
                      <a:gd name="connsiteX29" fmla="*/ 2487917 w 3408324"/>
                      <a:gd name="connsiteY29" fmla="*/ 617308 h 873366"/>
                      <a:gd name="connsiteX30" fmla="*/ 2229446 w 3408324"/>
                      <a:gd name="connsiteY30" fmla="*/ 617308 h 873366"/>
                      <a:gd name="connsiteX31" fmla="*/ 2229446 w 3408324"/>
                      <a:gd name="connsiteY31" fmla="*/ 720128 h 873366"/>
                      <a:gd name="connsiteX32" fmla="*/ 2325179 w 3408324"/>
                      <a:gd name="connsiteY32" fmla="*/ 720128 h 873366"/>
                      <a:gd name="connsiteX33" fmla="*/ 2325179 w 3408324"/>
                      <a:gd name="connsiteY33" fmla="*/ 667524 h 873366"/>
                      <a:gd name="connsiteX34" fmla="*/ 2487917 w 3408324"/>
                      <a:gd name="connsiteY34" fmla="*/ 667524 h 873366"/>
                      <a:gd name="connsiteX35" fmla="*/ 2487917 w 3408324"/>
                      <a:gd name="connsiteY35" fmla="*/ 758520 h 873366"/>
                      <a:gd name="connsiteX36" fmla="*/ 2370645 w 3408324"/>
                      <a:gd name="connsiteY36" fmla="*/ 873366 h 873366"/>
                      <a:gd name="connsiteX37" fmla="*/ 2183968 w 3408324"/>
                      <a:gd name="connsiteY37" fmla="*/ 873366 h 873366"/>
                      <a:gd name="connsiteX38" fmla="*/ 2066721 w 3408324"/>
                      <a:gd name="connsiteY38" fmla="*/ 758520 h 873366"/>
                      <a:gd name="connsiteX39" fmla="*/ 2066721 w 3408324"/>
                      <a:gd name="connsiteY39" fmla="*/ 384530 h 873366"/>
                      <a:gd name="connsiteX40" fmla="*/ 1783714 w 3408324"/>
                      <a:gd name="connsiteY40" fmla="*/ 269697 h 873366"/>
                      <a:gd name="connsiteX41" fmla="*/ 1946452 w 3408324"/>
                      <a:gd name="connsiteY41" fmla="*/ 269697 h 873366"/>
                      <a:gd name="connsiteX42" fmla="*/ 1946452 w 3408324"/>
                      <a:gd name="connsiteY42" fmla="*/ 873366 h 873366"/>
                      <a:gd name="connsiteX43" fmla="*/ 1783714 w 3408324"/>
                      <a:gd name="connsiteY43" fmla="*/ 873366 h 873366"/>
                      <a:gd name="connsiteX44" fmla="*/ 351243 w 3408324"/>
                      <a:gd name="connsiteY44" fmla="*/ 269697 h 873366"/>
                      <a:gd name="connsiteX45" fmla="*/ 561848 w 3408324"/>
                      <a:gd name="connsiteY45" fmla="*/ 269697 h 873366"/>
                      <a:gd name="connsiteX46" fmla="*/ 667156 w 3408324"/>
                      <a:gd name="connsiteY46" fmla="*/ 374891 h 873366"/>
                      <a:gd name="connsiteX47" fmla="*/ 667156 w 3408324"/>
                      <a:gd name="connsiteY47" fmla="*/ 873366 h 873366"/>
                      <a:gd name="connsiteX48" fmla="*/ 504405 w 3408324"/>
                      <a:gd name="connsiteY48" fmla="*/ 873366 h 873366"/>
                      <a:gd name="connsiteX49" fmla="*/ 504405 w 3408324"/>
                      <a:gd name="connsiteY49" fmla="*/ 808761 h 873366"/>
                      <a:gd name="connsiteX50" fmla="*/ 439788 w 3408324"/>
                      <a:gd name="connsiteY50" fmla="*/ 873366 h 873366"/>
                      <a:gd name="connsiteX51" fmla="*/ 339267 w 3408324"/>
                      <a:gd name="connsiteY51" fmla="*/ 873366 h 873366"/>
                      <a:gd name="connsiteX52" fmla="*/ 245960 w 3408324"/>
                      <a:gd name="connsiteY52" fmla="*/ 780008 h 873366"/>
                      <a:gd name="connsiteX53" fmla="*/ 245960 w 3408324"/>
                      <a:gd name="connsiteY53" fmla="*/ 630948 h 873366"/>
                      <a:gd name="connsiteX54" fmla="*/ 351243 w 3408324"/>
                      <a:gd name="connsiteY54" fmla="*/ 525754 h 873366"/>
                      <a:gd name="connsiteX55" fmla="*/ 504405 w 3408324"/>
                      <a:gd name="connsiteY55" fmla="*/ 525754 h 873366"/>
                      <a:gd name="connsiteX56" fmla="*/ 504405 w 3408324"/>
                      <a:gd name="connsiteY56" fmla="*/ 422744 h 873366"/>
                      <a:gd name="connsiteX57" fmla="*/ 408686 w 3408324"/>
                      <a:gd name="connsiteY57" fmla="*/ 422744 h 873366"/>
                      <a:gd name="connsiteX58" fmla="*/ 408686 w 3408324"/>
                      <a:gd name="connsiteY58" fmla="*/ 473176 h 873366"/>
                      <a:gd name="connsiteX59" fmla="*/ 245960 w 3408324"/>
                      <a:gd name="connsiteY59" fmla="*/ 473176 h 873366"/>
                      <a:gd name="connsiteX60" fmla="*/ 245960 w 3408324"/>
                      <a:gd name="connsiteY60" fmla="*/ 374891 h 873366"/>
                      <a:gd name="connsiteX61" fmla="*/ 2697746 w 3408324"/>
                      <a:gd name="connsiteY61" fmla="*/ 269151 h 873366"/>
                      <a:gd name="connsiteX62" fmla="*/ 2891345 w 3408324"/>
                      <a:gd name="connsiteY62" fmla="*/ 269151 h 873366"/>
                      <a:gd name="connsiteX63" fmla="*/ 2891345 w 3408324"/>
                      <a:gd name="connsiteY63" fmla="*/ 269697 h 873366"/>
                      <a:gd name="connsiteX64" fmla="*/ 2907284 w 3408324"/>
                      <a:gd name="connsiteY64" fmla="*/ 269697 h 873366"/>
                      <a:gd name="connsiteX65" fmla="*/ 2907284 w 3408324"/>
                      <a:gd name="connsiteY65" fmla="*/ 422744 h 873366"/>
                      <a:gd name="connsiteX66" fmla="*/ 2752039 w 3408324"/>
                      <a:gd name="connsiteY66" fmla="*/ 422744 h 873366"/>
                      <a:gd name="connsiteX67" fmla="*/ 2752039 w 3408324"/>
                      <a:gd name="connsiteY67" fmla="*/ 873366 h 873366"/>
                      <a:gd name="connsiteX68" fmla="*/ 2589301 w 3408324"/>
                      <a:gd name="connsiteY68" fmla="*/ 873366 h 873366"/>
                      <a:gd name="connsiteX69" fmla="*/ 2589301 w 3408324"/>
                      <a:gd name="connsiteY69" fmla="*/ 269697 h 873366"/>
                      <a:gd name="connsiteX70" fmla="*/ 2697746 w 3408324"/>
                      <a:gd name="connsiteY70" fmla="*/ 269697 h 873366"/>
                      <a:gd name="connsiteX71" fmla="*/ 1016165 w 3408324"/>
                      <a:gd name="connsiteY71" fmla="*/ 1625 h 873366"/>
                      <a:gd name="connsiteX72" fmla="*/ 1165745 w 3408324"/>
                      <a:gd name="connsiteY72" fmla="*/ 1625 h 873366"/>
                      <a:gd name="connsiteX73" fmla="*/ 1165745 w 3408324"/>
                      <a:gd name="connsiteY73" fmla="*/ 164325 h 873366"/>
                      <a:gd name="connsiteX74" fmla="*/ 1057033 w 3408324"/>
                      <a:gd name="connsiteY74" fmla="*/ 164325 h 873366"/>
                      <a:gd name="connsiteX75" fmla="*/ 1057033 w 3408324"/>
                      <a:gd name="connsiteY75" fmla="*/ 269151 h 873366"/>
                      <a:gd name="connsiteX76" fmla="*/ 1380185 w 3408324"/>
                      <a:gd name="connsiteY76" fmla="*/ 269697 h 873366"/>
                      <a:gd name="connsiteX77" fmla="*/ 1380185 w 3408324"/>
                      <a:gd name="connsiteY77" fmla="*/ 873366 h 873366"/>
                      <a:gd name="connsiteX78" fmla="*/ 1217434 w 3408324"/>
                      <a:gd name="connsiteY78" fmla="*/ 873366 h 873366"/>
                      <a:gd name="connsiteX79" fmla="*/ 1217434 w 3408324"/>
                      <a:gd name="connsiteY79" fmla="*/ 421474 h 873366"/>
                      <a:gd name="connsiteX80" fmla="*/ 1057033 w 3408324"/>
                      <a:gd name="connsiteY80" fmla="*/ 421474 h 873366"/>
                      <a:gd name="connsiteX81" fmla="*/ 1057033 w 3408324"/>
                      <a:gd name="connsiteY81" fmla="*/ 873366 h 873366"/>
                      <a:gd name="connsiteX82" fmla="*/ 898778 w 3408324"/>
                      <a:gd name="connsiteY82" fmla="*/ 873366 h 873366"/>
                      <a:gd name="connsiteX83" fmla="*/ 898778 w 3408324"/>
                      <a:gd name="connsiteY83" fmla="*/ 421474 h 873366"/>
                      <a:gd name="connsiteX84" fmla="*/ 817346 w 3408324"/>
                      <a:gd name="connsiteY84" fmla="*/ 421474 h 873366"/>
                      <a:gd name="connsiteX85" fmla="*/ 817346 w 3408324"/>
                      <a:gd name="connsiteY85" fmla="*/ 269151 h 873366"/>
                      <a:gd name="connsiteX86" fmla="*/ 898778 w 3408324"/>
                      <a:gd name="connsiteY86" fmla="*/ 269151 h 873366"/>
                      <a:gd name="connsiteX87" fmla="*/ 898778 w 3408324"/>
                      <a:gd name="connsiteY87" fmla="*/ 119011 h 873366"/>
                      <a:gd name="connsiteX88" fmla="*/ 0 w 3408324"/>
                      <a:gd name="connsiteY88" fmla="*/ 1625 h 873366"/>
                      <a:gd name="connsiteX89" fmla="*/ 162750 w 3408324"/>
                      <a:gd name="connsiteY89" fmla="*/ 1625 h 873366"/>
                      <a:gd name="connsiteX90" fmla="*/ 162750 w 3408324"/>
                      <a:gd name="connsiteY90" fmla="*/ 7365 h 873366"/>
                      <a:gd name="connsiteX91" fmla="*/ 163690 w 3408324"/>
                      <a:gd name="connsiteY91" fmla="*/ 7365 h 873366"/>
                      <a:gd name="connsiteX92" fmla="*/ 163690 w 3408324"/>
                      <a:gd name="connsiteY92" fmla="*/ 852589 h 873366"/>
                      <a:gd name="connsiteX93" fmla="*/ 162750 w 3408324"/>
                      <a:gd name="connsiteY93" fmla="*/ 852589 h 873366"/>
                      <a:gd name="connsiteX94" fmla="*/ 162750 w 3408324"/>
                      <a:gd name="connsiteY94" fmla="*/ 872998 h 873366"/>
                      <a:gd name="connsiteX95" fmla="*/ 0 w 3408324"/>
                      <a:gd name="connsiteY95" fmla="*/ 872998 h 873366"/>
                      <a:gd name="connsiteX96" fmla="*/ 2055926 w 3408324"/>
                      <a:gd name="connsiteY96" fmla="*/ 1447 h 873366"/>
                      <a:gd name="connsiteX97" fmla="*/ 2492044 w 3408324"/>
                      <a:gd name="connsiteY97" fmla="*/ 1447 h 873366"/>
                      <a:gd name="connsiteX98" fmla="*/ 2492044 w 3408324"/>
                      <a:gd name="connsiteY98" fmla="*/ 164325 h 873366"/>
                      <a:gd name="connsiteX99" fmla="*/ 2055926 w 3408324"/>
                      <a:gd name="connsiteY99" fmla="*/ 164325 h 873366"/>
                      <a:gd name="connsiteX100" fmla="*/ 1502587 w 3408324"/>
                      <a:gd name="connsiteY100" fmla="*/ 0 h 873366"/>
                      <a:gd name="connsiteX101" fmla="*/ 1665338 w 3408324"/>
                      <a:gd name="connsiteY101" fmla="*/ 0 h 873366"/>
                      <a:gd name="connsiteX102" fmla="*/ 1665338 w 3408324"/>
                      <a:gd name="connsiteY102" fmla="*/ 872998 h 873366"/>
                      <a:gd name="connsiteX103" fmla="*/ 1502587 w 3408324"/>
                      <a:gd name="connsiteY103" fmla="*/ 872998 h 8733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  <a:cxn ang="0">
                        <a:pos x="connsiteX74" y="connsiteY74"/>
                      </a:cxn>
                      <a:cxn ang="0">
                        <a:pos x="connsiteX75" y="connsiteY75"/>
                      </a:cxn>
                      <a:cxn ang="0">
                        <a:pos x="connsiteX76" y="connsiteY76"/>
                      </a:cxn>
                      <a:cxn ang="0">
                        <a:pos x="connsiteX77" y="connsiteY77"/>
                      </a:cxn>
                      <a:cxn ang="0">
                        <a:pos x="connsiteX78" y="connsiteY78"/>
                      </a:cxn>
                      <a:cxn ang="0">
                        <a:pos x="connsiteX79" y="connsiteY79"/>
                      </a:cxn>
                      <a:cxn ang="0">
                        <a:pos x="connsiteX80" y="connsiteY80"/>
                      </a:cxn>
                      <a:cxn ang="0">
                        <a:pos x="connsiteX81" y="connsiteY81"/>
                      </a:cxn>
                      <a:cxn ang="0">
                        <a:pos x="connsiteX82" y="connsiteY82"/>
                      </a:cxn>
                      <a:cxn ang="0">
                        <a:pos x="connsiteX83" y="connsiteY83"/>
                      </a:cxn>
                      <a:cxn ang="0">
                        <a:pos x="connsiteX84" y="connsiteY84"/>
                      </a:cxn>
                      <a:cxn ang="0">
                        <a:pos x="connsiteX85" y="connsiteY85"/>
                      </a:cxn>
                      <a:cxn ang="0">
                        <a:pos x="connsiteX86" y="connsiteY86"/>
                      </a:cxn>
                      <a:cxn ang="0">
                        <a:pos x="connsiteX87" y="connsiteY87"/>
                      </a:cxn>
                      <a:cxn ang="0">
                        <a:pos x="connsiteX88" y="connsiteY88"/>
                      </a:cxn>
                      <a:cxn ang="0">
                        <a:pos x="connsiteX89" y="connsiteY89"/>
                      </a:cxn>
                      <a:cxn ang="0">
                        <a:pos x="connsiteX90" y="connsiteY90"/>
                      </a:cxn>
                      <a:cxn ang="0">
                        <a:pos x="connsiteX91" y="connsiteY91"/>
                      </a:cxn>
                      <a:cxn ang="0">
                        <a:pos x="connsiteX92" y="connsiteY92"/>
                      </a:cxn>
                      <a:cxn ang="0">
                        <a:pos x="connsiteX93" y="connsiteY93"/>
                      </a:cxn>
                      <a:cxn ang="0">
                        <a:pos x="connsiteX94" y="connsiteY94"/>
                      </a:cxn>
                      <a:cxn ang="0">
                        <a:pos x="connsiteX95" y="connsiteY95"/>
                      </a:cxn>
                      <a:cxn ang="0">
                        <a:pos x="connsiteX96" y="connsiteY96"/>
                      </a:cxn>
                      <a:cxn ang="0">
                        <a:pos x="connsiteX97" y="connsiteY97"/>
                      </a:cxn>
                      <a:cxn ang="0">
                        <a:pos x="connsiteX98" y="connsiteY98"/>
                      </a:cxn>
                      <a:cxn ang="0">
                        <a:pos x="connsiteX99" y="connsiteY99"/>
                      </a:cxn>
                      <a:cxn ang="0">
                        <a:pos x="connsiteX100" y="connsiteY100"/>
                      </a:cxn>
                      <a:cxn ang="0">
                        <a:pos x="connsiteX101" y="connsiteY101"/>
                      </a:cxn>
                      <a:cxn ang="0">
                        <a:pos x="connsiteX102" y="connsiteY102"/>
                      </a:cxn>
                      <a:cxn ang="0">
                        <a:pos x="connsiteX103" y="connsiteY103"/>
                      </a:cxn>
                    </a:cxnLst>
                    <a:rect l="l" t="t" r="r" b="b"/>
                    <a:pathLst>
                      <a:path w="3408324" h="873366">
                        <a:moveTo>
                          <a:pt x="408686" y="654977"/>
                        </a:moveTo>
                        <a:lnTo>
                          <a:pt x="408686" y="720128"/>
                        </a:lnTo>
                        <a:lnTo>
                          <a:pt x="504405" y="720128"/>
                        </a:lnTo>
                        <a:lnTo>
                          <a:pt x="504405" y="654977"/>
                        </a:lnTo>
                        <a:close/>
                        <a:moveTo>
                          <a:pt x="3149866" y="422744"/>
                        </a:moveTo>
                        <a:lnTo>
                          <a:pt x="3149866" y="488073"/>
                        </a:lnTo>
                        <a:lnTo>
                          <a:pt x="3245599" y="488073"/>
                        </a:lnTo>
                        <a:lnTo>
                          <a:pt x="3245599" y="422744"/>
                        </a:lnTo>
                        <a:close/>
                        <a:moveTo>
                          <a:pt x="2229446" y="422744"/>
                        </a:moveTo>
                        <a:lnTo>
                          <a:pt x="2229446" y="488073"/>
                        </a:lnTo>
                        <a:lnTo>
                          <a:pt x="2325179" y="488073"/>
                        </a:lnTo>
                        <a:lnTo>
                          <a:pt x="2325179" y="422744"/>
                        </a:lnTo>
                        <a:close/>
                        <a:moveTo>
                          <a:pt x="3104388" y="269697"/>
                        </a:moveTo>
                        <a:lnTo>
                          <a:pt x="3291065" y="269697"/>
                        </a:lnTo>
                        <a:lnTo>
                          <a:pt x="3408324" y="384530"/>
                        </a:lnTo>
                        <a:lnTo>
                          <a:pt x="3408324" y="617308"/>
                        </a:lnTo>
                        <a:lnTo>
                          <a:pt x="3149866" y="617308"/>
                        </a:lnTo>
                        <a:lnTo>
                          <a:pt x="3149866" y="720128"/>
                        </a:lnTo>
                        <a:lnTo>
                          <a:pt x="3245599" y="720128"/>
                        </a:lnTo>
                        <a:lnTo>
                          <a:pt x="3245599" y="667524"/>
                        </a:lnTo>
                        <a:lnTo>
                          <a:pt x="3408324" y="667524"/>
                        </a:lnTo>
                        <a:lnTo>
                          <a:pt x="3408324" y="758520"/>
                        </a:lnTo>
                        <a:lnTo>
                          <a:pt x="3291065" y="873366"/>
                        </a:lnTo>
                        <a:lnTo>
                          <a:pt x="3104388" y="873366"/>
                        </a:lnTo>
                        <a:lnTo>
                          <a:pt x="2987128" y="758520"/>
                        </a:lnTo>
                        <a:lnTo>
                          <a:pt x="2987128" y="384530"/>
                        </a:lnTo>
                        <a:close/>
                        <a:moveTo>
                          <a:pt x="2183968" y="269697"/>
                        </a:moveTo>
                        <a:lnTo>
                          <a:pt x="2370645" y="269697"/>
                        </a:lnTo>
                        <a:lnTo>
                          <a:pt x="2487917" y="384530"/>
                        </a:lnTo>
                        <a:lnTo>
                          <a:pt x="2487917" y="617308"/>
                        </a:lnTo>
                        <a:lnTo>
                          <a:pt x="2229446" y="617308"/>
                        </a:lnTo>
                        <a:lnTo>
                          <a:pt x="2229446" y="720128"/>
                        </a:lnTo>
                        <a:lnTo>
                          <a:pt x="2325179" y="720128"/>
                        </a:lnTo>
                        <a:lnTo>
                          <a:pt x="2325179" y="667524"/>
                        </a:lnTo>
                        <a:lnTo>
                          <a:pt x="2487917" y="667524"/>
                        </a:lnTo>
                        <a:lnTo>
                          <a:pt x="2487917" y="758520"/>
                        </a:lnTo>
                        <a:lnTo>
                          <a:pt x="2370645" y="873366"/>
                        </a:lnTo>
                        <a:lnTo>
                          <a:pt x="2183968" y="873366"/>
                        </a:lnTo>
                        <a:lnTo>
                          <a:pt x="2066721" y="758520"/>
                        </a:lnTo>
                        <a:lnTo>
                          <a:pt x="2066721" y="384530"/>
                        </a:lnTo>
                        <a:close/>
                        <a:moveTo>
                          <a:pt x="1783714" y="269697"/>
                        </a:moveTo>
                        <a:lnTo>
                          <a:pt x="1946452" y="269697"/>
                        </a:lnTo>
                        <a:lnTo>
                          <a:pt x="1946452" y="873366"/>
                        </a:lnTo>
                        <a:lnTo>
                          <a:pt x="1783714" y="873366"/>
                        </a:lnTo>
                        <a:close/>
                        <a:moveTo>
                          <a:pt x="351243" y="269697"/>
                        </a:moveTo>
                        <a:lnTo>
                          <a:pt x="561848" y="269697"/>
                        </a:lnTo>
                        <a:lnTo>
                          <a:pt x="667156" y="374891"/>
                        </a:lnTo>
                        <a:lnTo>
                          <a:pt x="667156" y="873366"/>
                        </a:lnTo>
                        <a:lnTo>
                          <a:pt x="504405" y="873366"/>
                        </a:lnTo>
                        <a:lnTo>
                          <a:pt x="504405" y="808761"/>
                        </a:lnTo>
                        <a:lnTo>
                          <a:pt x="439788" y="873366"/>
                        </a:lnTo>
                        <a:lnTo>
                          <a:pt x="339267" y="873366"/>
                        </a:lnTo>
                        <a:lnTo>
                          <a:pt x="245960" y="780008"/>
                        </a:lnTo>
                        <a:lnTo>
                          <a:pt x="245960" y="630948"/>
                        </a:lnTo>
                        <a:lnTo>
                          <a:pt x="351243" y="525754"/>
                        </a:lnTo>
                        <a:lnTo>
                          <a:pt x="504405" y="525754"/>
                        </a:lnTo>
                        <a:lnTo>
                          <a:pt x="504405" y="422744"/>
                        </a:lnTo>
                        <a:lnTo>
                          <a:pt x="408686" y="422744"/>
                        </a:lnTo>
                        <a:lnTo>
                          <a:pt x="408686" y="473176"/>
                        </a:lnTo>
                        <a:lnTo>
                          <a:pt x="245960" y="473176"/>
                        </a:lnTo>
                        <a:lnTo>
                          <a:pt x="245960" y="374891"/>
                        </a:lnTo>
                        <a:close/>
                        <a:moveTo>
                          <a:pt x="2697746" y="269151"/>
                        </a:moveTo>
                        <a:lnTo>
                          <a:pt x="2891345" y="269151"/>
                        </a:lnTo>
                        <a:lnTo>
                          <a:pt x="2891345" y="269697"/>
                        </a:lnTo>
                        <a:lnTo>
                          <a:pt x="2907284" y="269697"/>
                        </a:lnTo>
                        <a:lnTo>
                          <a:pt x="2907284" y="422744"/>
                        </a:lnTo>
                        <a:lnTo>
                          <a:pt x="2752039" y="422744"/>
                        </a:lnTo>
                        <a:lnTo>
                          <a:pt x="2752039" y="873366"/>
                        </a:lnTo>
                        <a:lnTo>
                          <a:pt x="2589301" y="873366"/>
                        </a:lnTo>
                        <a:lnTo>
                          <a:pt x="2589301" y="269697"/>
                        </a:lnTo>
                        <a:lnTo>
                          <a:pt x="2697746" y="269697"/>
                        </a:lnTo>
                        <a:close/>
                        <a:moveTo>
                          <a:pt x="1016165" y="1625"/>
                        </a:moveTo>
                        <a:lnTo>
                          <a:pt x="1165745" y="1625"/>
                        </a:lnTo>
                        <a:lnTo>
                          <a:pt x="1165745" y="164325"/>
                        </a:lnTo>
                        <a:lnTo>
                          <a:pt x="1057033" y="164325"/>
                        </a:lnTo>
                        <a:lnTo>
                          <a:pt x="1057033" y="269151"/>
                        </a:lnTo>
                        <a:lnTo>
                          <a:pt x="1380185" y="269697"/>
                        </a:lnTo>
                        <a:lnTo>
                          <a:pt x="1380185" y="873366"/>
                        </a:lnTo>
                        <a:lnTo>
                          <a:pt x="1217434" y="873366"/>
                        </a:lnTo>
                        <a:lnTo>
                          <a:pt x="1217434" y="421474"/>
                        </a:lnTo>
                        <a:lnTo>
                          <a:pt x="1057033" y="421474"/>
                        </a:lnTo>
                        <a:lnTo>
                          <a:pt x="1057033" y="873366"/>
                        </a:lnTo>
                        <a:lnTo>
                          <a:pt x="898778" y="873366"/>
                        </a:lnTo>
                        <a:lnTo>
                          <a:pt x="898778" y="421474"/>
                        </a:lnTo>
                        <a:lnTo>
                          <a:pt x="817346" y="421474"/>
                        </a:lnTo>
                        <a:lnTo>
                          <a:pt x="817346" y="269151"/>
                        </a:lnTo>
                        <a:lnTo>
                          <a:pt x="898778" y="269151"/>
                        </a:lnTo>
                        <a:lnTo>
                          <a:pt x="898778" y="119011"/>
                        </a:lnTo>
                        <a:close/>
                        <a:moveTo>
                          <a:pt x="0" y="1625"/>
                        </a:moveTo>
                        <a:lnTo>
                          <a:pt x="162750" y="1625"/>
                        </a:lnTo>
                        <a:lnTo>
                          <a:pt x="162750" y="7365"/>
                        </a:lnTo>
                        <a:lnTo>
                          <a:pt x="163690" y="7365"/>
                        </a:lnTo>
                        <a:lnTo>
                          <a:pt x="163690" y="852589"/>
                        </a:lnTo>
                        <a:lnTo>
                          <a:pt x="162750" y="852589"/>
                        </a:lnTo>
                        <a:lnTo>
                          <a:pt x="162750" y="872998"/>
                        </a:lnTo>
                        <a:lnTo>
                          <a:pt x="0" y="872998"/>
                        </a:lnTo>
                        <a:close/>
                        <a:moveTo>
                          <a:pt x="2055926" y="1447"/>
                        </a:moveTo>
                        <a:lnTo>
                          <a:pt x="2492044" y="1447"/>
                        </a:lnTo>
                        <a:lnTo>
                          <a:pt x="2492044" y="164325"/>
                        </a:lnTo>
                        <a:lnTo>
                          <a:pt x="2055926" y="164325"/>
                        </a:lnTo>
                        <a:close/>
                        <a:moveTo>
                          <a:pt x="1502587" y="0"/>
                        </a:moveTo>
                        <a:lnTo>
                          <a:pt x="1665338" y="0"/>
                        </a:lnTo>
                        <a:lnTo>
                          <a:pt x="1665338" y="872998"/>
                        </a:lnTo>
                        <a:lnTo>
                          <a:pt x="1502587" y="87299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</p:spPr>
                <p:txBody>
                  <a:bodyPr wrap="square" lIns="0" tIns="0" rIns="0" bIns="0" rtlCol="0">
                    <a:noAutofit/>
                  </a:bodyPr>
                  <a:lstStyle/>
                  <a:p>
                    <a:endParaRPr dirty="0"/>
                  </a:p>
                </p:txBody>
              </p:sp>
              <p:sp>
                <p:nvSpPr>
                  <p:cNvPr id="44" name="object 43">
                    <a:extLst>
                      <a:ext uri="{FF2B5EF4-FFF2-40B4-BE49-F238E27FC236}">
                        <a16:creationId xmlns:a16="http://schemas.microsoft.com/office/drawing/2014/main" xmlns="" id="{CD3B231D-238C-4CC5-A116-EA34020E57B4}"/>
                      </a:ext>
                    </a:extLst>
                  </p:cNvPr>
                  <p:cNvSpPr/>
                  <p:nvPr/>
                </p:nvSpPr>
                <p:spPr>
                  <a:xfrm>
                    <a:off x="4102252" y="2505405"/>
                    <a:ext cx="163766" cy="16374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3766" h="163741">
                        <a:moveTo>
                          <a:pt x="0" y="163741"/>
                        </a:moveTo>
                        <a:lnTo>
                          <a:pt x="163766" y="163741"/>
                        </a:lnTo>
                        <a:lnTo>
                          <a:pt x="163766" y="0"/>
                        </a:lnTo>
                        <a:lnTo>
                          <a:pt x="0" y="0"/>
                        </a:lnTo>
                        <a:lnTo>
                          <a:pt x="0" y="163741"/>
                        </a:lnTo>
                        <a:close/>
                      </a:path>
                    </a:pathLst>
                  </a:custGeom>
                  <a:solidFill>
                    <a:srgbClr val="0067B2"/>
                  </a:solidFill>
                </p:spPr>
                <p:txBody>
                  <a:bodyPr wrap="square" lIns="0" tIns="0" rIns="0" bIns="0" rtlCol="0">
                    <a:noAutofit/>
                  </a:bodyPr>
                  <a:lstStyle/>
                  <a:p>
                    <a:endParaRPr/>
                  </a:p>
                </p:txBody>
              </p:sp>
            </p:grpSp>
            <p:grpSp>
              <p:nvGrpSpPr>
                <p:cNvPr id="14" name="Groupe 13">
                  <a:extLst>
                    <a:ext uri="{FF2B5EF4-FFF2-40B4-BE49-F238E27FC236}">
                      <a16:creationId xmlns:a16="http://schemas.microsoft.com/office/drawing/2014/main" xmlns="" id="{CCD3809B-CF64-4447-AADD-641E72051A0A}"/>
                    </a:ext>
                  </a:extLst>
                </p:cNvPr>
                <p:cNvGrpSpPr/>
                <p:nvPr/>
              </p:nvGrpSpPr>
              <p:grpSpPr>
                <a:xfrm>
                  <a:off x="2890260" y="3539854"/>
                  <a:ext cx="3396268" cy="201980"/>
                  <a:chOff x="2890260" y="3539854"/>
                  <a:chExt cx="3396268" cy="201980"/>
                </a:xfrm>
              </p:grpSpPr>
              <p:sp>
                <p:nvSpPr>
                  <p:cNvPr id="17" name="object 33">
                    <a:extLst>
                      <a:ext uri="{FF2B5EF4-FFF2-40B4-BE49-F238E27FC236}">
                        <a16:creationId xmlns:a16="http://schemas.microsoft.com/office/drawing/2014/main" xmlns="" id="{83DBE998-C371-4A82-B65B-18C147D09282}"/>
                      </a:ext>
                    </a:extLst>
                  </p:cNvPr>
                  <p:cNvSpPr/>
                  <p:nvPr/>
                </p:nvSpPr>
                <p:spPr>
                  <a:xfrm>
                    <a:off x="2890260" y="3539854"/>
                    <a:ext cx="95135" cy="2019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5135" h="201980">
                        <a:moveTo>
                          <a:pt x="69634" y="0"/>
                        </a:moveTo>
                        <a:lnTo>
                          <a:pt x="25514" y="0"/>
                        </a:lnTo>
                        <a:lnTo>
                          <a:pt x="0" y="24980"/>
                        </a:lnTo>
                        <a:lnTo>
                          <a:pt x="0" y="176999"/>
                        </a:lnTo>
                        <a:lnTo>
                          <a:pt x="25514" y="201980"/>
                        </a:lnTo>
                        <a:lnTo>
                          <a:pt x="69634" y="201980"/>
                        </a:lnTo>
                        <a:lnTo>
                          <a:pt x="95135" y="176999"/>
                        </a:lnTo>
                        <a:lnTo>
                          <a:pt x="95135" y="138734"/>
                        </a:lnTo>
                        <a:lnTo>
                          <a:pt x="66967" y="138734"/>
                        </a:lnTo>
                        <a:lnTo>
                          <a:pt x="66967" y="176466"/>
                        </a:lnTo>
                        <a:lnTo>
                          <a:pt x="28168" y="176466"/>
                        </a:lnTo>
                        <a:lnTo>
                          <a:pt x="28168" y="25514"/>
                        </a:lnTo>
                        <a:lnTo>
                          <a:pt x="66967" y="25514"/>
                        </a:lnTo>
                        <a:lnTo>
                          <a:pt x="66967" y="63792"/>
                        </a:lnTo>
                        <a:lnTo>
                          <a:pt x="95135" y="63792"/>
                        </a:lnTo>
                        <a:lnTo>
                          <a:pt x="95135" y="24980"/>
                        </a:lnTo>
                        <a:lnTo>
                          <a:pt x="69634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</p:spPr>
                <p:txBody>
                  <a:bodyPr wrap="square" lIns="0" tIns="0" rIns="0" bIns="0" rtlCol="0">
                    <a:noAutofit/>
                  </a:bodyPr>
                  <a:lstStyle/>
                  <a:p>
                    <a:endParaRPr/>
                  </a:p>
                </p:txBody>
              </p:sp>
              <p:sp>
                <p:nvSpPr>
                  <p:cNvPr id="18" name="object 34">
                    <a:extLst>
                      <a:ext uri="{FF2B5EF4-FFF2-40B4-BE49-F238E27FC236}">
                        <a16:creationId xmlns:a16="http://schemas.microsoft.com/office/drawing/2014/main" xmlns="" id="{AA7DCEDB-4720-49A0-A0EA-0F7EC43F01D3}"/>
                      </a:ext>
                    </a:extLst>
                  </p:cNvPr>
                  <p:cNvSpPr/>
                  <p:nvPr/>
                </p:nvSpPr>
                <p:spPr>
                  <a:xfrm>
                    <a:off x="3025794" y="3539858"/>
                    <a:ext cx="80797" cy="20196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0797" h="201968">
                        <a:moveTo>
                          <a:pt x="28168" y="176466"/>
                        </a:moveTo>
                        <a:lnTo>
                          <a:pt x="28168" y="113207"/>
                        </a:lnTo>
                        <a:lnTo>
                          <a:pt x="59524" y="113207"/>
                        </a:lnTo>
                        <a:lnTo>
                          <a:pt x="59524" y="87693"/>
                        </a:lnTo>
                        <a:lnTo>
                          <a:pt x="28168" y="87693"/>
                        </a:lnTo>
                        <a:lnTo>
                          <a:pt x="28168" y="25514"/>
                        </a:lnTo>
                        <a:lnTo>
                          <a:pt x="80797" y="25514"/>
                        </a:lnTo>
                        <a:lnTo>
                          <a:pt x="80797" y="0"/>
                        </a:lnTo>
                        <a:lnTo>
                          <a:pt x="0" y="0"/>
                        </a:lnTo>
                        <a:lnTo>
                          <a:pt x="0" y="201968"/>
                        </a:lnTo>
                        <a:lnTo>
                          <a:pt x="80797" y="201968"/>
                        </a:lnTo>
                        <a:lnTo>
                          <a:pt x="80797" y="176466"/>
                        </a:lnTo>
                        <a:lnTo>
                          <a:pt x="28168" y="176466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</p:spPr>
                <p:txBody>
                  <a:bodyPr wrap="square" lIns="0" tIns="0" rIns="0" bIns="0" rtlCol="0">
                    <a:noAutofit/>
                  </a:bodyPr>
                  <a:lstStyle/>
                  <a:p>
                    <a:endParaRPr/>
                  </a:p>
                </p:txBody>
              </p:sp>
              <p:sp>
                <p:nvSpPr>
                  <p:cNvPr id="19" name="object 30">
                    <a:extLst>
                      <a:ext uri="{FF2B5EF4-FFF2-40B4-BE49-F238E27FC236}">
                        <a16:creationId xmlns:a16="http://schemas.microsoft.com/office/drawing/2014/main" xmlns="" id="{30BA391E-3B85-46BD-9126-0A0EBA84DC75}"/>
                      </a:ext>
                    </a:extLst>
                  </p:cNvPr>
                  <p:cNvSpPr/>
                  <p:nvPr/>
                </p:nvSpPr>
                <p:spPr>
                  <a:xfrm>
                    <a:off x="3145389" y="3539858"/>
                    <a:ext cx="109486" cy="20196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9486" h="201968">
                        <a:moveTo>
                          <a:pt x="0" y="0"/>
                        </a:moveTo>
                        <a:lnTo>
                          <a:pt x="0" y="201968"/>
                        </a:lnTo>
                        <a:lnTo>
                          <a:pt x="28168" y="201968"/>
                        </a:lnTo>
                        <a:lnTo>
                          <a:pt x="28168" y="56870"/>
                        </a:lnTo>
                        <a:lnTo>
                          <a:pt x="29222" y="56870"/>
                        </a:lnTo>
                        <a:lnTo>
                          <a:pt x="71742" y="201968"/>
                        </a:lnTo>
                        <a:lnTo>
                          <a:pt x="109486" y="201968"/>
                        </a:lnTo>
                        <a:lnTo>
                          <a:pt x="109486" y="0"/>
                        </a:lnTo>
                        <a:lnTo>
                          <a:pt x="81318" y="0"/>
                        </a:lnTo>
                        <a:lnTo>
                          <a:pt x="81318" y="145630"/>
                        </a:lnTo>
                        <a:lnTo>
                          <a:pt x="80251" y="145630"/>
                        </a:lnTo>
                        <a:lnTo>
                          <a:pt x="37731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</p:spPr>
                <p:txBody>
                  <a:bodyPr wrap="square" lIns="0" tIns="0" rIns="0" bIns="0" rtlCol="0">
                    <a:noAutofit/>
                  </a:bodyPr>
                  <a:lstStyle/>
                  <a:p>
                    <a:endParaRPr/>
                  </a:p>
                </p:txBody>
              </p:sp>
              <p:sp>
                <p:nvSpPr>
                  <p:cNvPr id="20" name="object 31">
                    <a:extLst>
                      <a:ext uri="{FF2B5EF4-FFF2-40B4-BE49-F238E27FC236}">
                        <a16:creationId xmlns:a16="http://schemas.microsoft.com/office/drawing/2014/main" xmlns="" id="{914150F4-D934-4AB6-BBD4-8C757855E495}"/>
                      </a:ext>
                    </a:extLst>
                  </p:cNvPr>
                  <p:cNvSpPr/>
                  <p:nvPr/>
                </p:nvSpPr>
                <p:spPr>
                  <a:xfrm>
                    <a:off x="3289947" y="3539857"/>
                    <a:ext cx="97269" cy="20196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7269" h="201968">
                        <a:moveTo>
                          <a:pt x="35090" y="25514"/>
                        </a:moveTo>
                        <a:lnTo>
                          <a:pt x="35090" y="201968"/>
                        </a:lnTo>
                        <a:lnTo>
                          <a:pt x="62725" y="201968"/>
                        </a:lnTo>
                        <a:lnTo>
                          <a:pt x="62725" y="25514"/>
                        </a:lnTo>
                        <a:lnTo>
                          <a:pt x="97269" y="25514"/>
                        </a:lnTo>
                        <a:lnTo>
                          <a:pt x="97269" y="0"/>
                        </a:lnTo>
                        <a:lnTo>
                          <a:pt x="0" y="0"/>
                        </a:lnTo>
                        <a:lnTo>
                          <a:pt x="0" y="25514"/>
                        </a:lnTo>
                        <a:lnTo>
                          <a:pt x="35090" y="25514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</p:spPr>
                <p:txBody>
                  <a:bodyPr wrap="square" lIns="0" tIns="0" rIns="0" bIns="0" rtlCol="0">
                    <a:noAutofit/>
                  </a:bodyPr>
                  <a:lstStyle/>
                  <a:p>
                    <a:endParaRPr/>
                  </a:p>
                </p:txBody>
              </p:sp>
              <p:sp>
                <p:nvSpPr>
                  <p:cNvPr id="21" name="object 32">
                    <a:extLst>
                      <a:ext uri="{FF2B5EF4-FFF2-40B4-BE49-F238E27FC236}">
                        <a16:creationId xmlns:a16="http://schemas.microsoft.com/office/drawing/2014/main" xmlns="" id="{120EF3C8-D0DA-4EF0-8B87-706563FED472}"/>
                      </a:ext>
                    </a:extLst>
                  </p:cNvPr>
                  <p:cNvSpPr/>
                  <p:nvPr/>
                </p:nvSpPr>
                <p:spPr>
                  <a:xfrm>
                    <a:off x="3422830" y="3539858"/>
                    <a:ext cx="95135" cy="20196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5135" h="201968">
                        <a:moveTo>
                          <a:pt x="66967" y="201968"/>
                        </a:moveTo>
                        <a:lnTo>
                          <a:pt x="95135" y="201968"/>
                        </a:lnTo>
                        <a:lnTo>
                          <a:pt x="95135" y="116928"/>
                        </a:lnTo>
                        <a:lnTo>
                          <a:pt x="78663" y="100977"/>
                        </a:lnTo>
                        <a:lnTo>
                          <a:pt x="66967" y="87693"/>
                        </a:lnTo>
                        <a:lnTo>
                          <a:pt x="28155" y="87693"/>
                        </a:lnTo>
                        <a:lnTo>
                          <a:pt x="0" y="0"/>
                        </a:lnTo>
                        <a:lnTo>
                          <a:pt x="0" y="201968"/>
                        </a:lnTo>
                        <a:lnTo>
                          <a:pt x="28168" y="201968"/>
                        </a:lnTo>
                        <a:lnTo>
                          <a:pt x="28168" y="113207"/>
                        </a:lnTo>
                        <a:lnTo>
                          <a:pt x="66967" y="113207"/>
                        </a:lnTo>
                        <a:lnTo>
                          <a:pt x="66967" y="201968"/>
                        </a:lnTo>
                        <a:close/>
                      </a:path>
                      <a:path w="95135" h="201968">
                        <a:moveTo>
                          <a:pt x="66967" y="87693"/>
                        </a:moveTo>
                        <a:lnTo>
                          <a:pt x="78663" y="100977"/>
                        </a:lnTo>
                        <a:lnTo>
                          <a:pt x="95135" y="84505"/>
                        </a:lnTo>
                        <a:lnTo>
                          <a:pt x="95135" y="23914"/>
                        </a:lnTo>
                        <a:lnTo>
                          <a:pt x="70688" y="0"/>
                        </a:lnTo>
                        <a:lnTo>
                          <a:pt x="0" y="0"/>
                        </a:lnTo>
                        <a:lnTo>
                          <a:pt x="28155" y="87693"/>
                        </a:lnTo>
                        <a:lnTo>
                          <a:pt x="28155" y="25514"/>
                        </a:lnTo>
                        <a:lnTo>
                          <a:pt x="66967" y="25514"/>
                        </a:lnTo>
                        <a:lnTo>
                          <a:pt x="66967" y="87693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</p:spPr>
                <p:txBody>
                  <a:bodyPr wrap="square" lIns="0" tIns="0" rIns="0" bIns="0" rtlCol="0">
                    <a:noAutofit/>
                  </a:bodyPr>
                  <a:lstStyle/>
                  <a:p>
                    <a:endParaRPr/>
                  </a:p>
                </p:txBody>
              </p:sp>
              <p:sp>
                <p:nvSpPr>
                  <p:cNvPr id="22" name="object 29">
                    <a:extLst>
                      <a:ext uri="{FF2B5EF4-FFF2-40B4-BE49-F238E27FC236}">
                        <a16:creationId xmlns:a16="http://schemas.microsoft.com/office/drawing/2014/main" xmlns="" id="{B4E10706-A16A-496E-9BA5-B42E18659186}"/>
                      </a:ext>
                    </a:extLst>
                  </p:cNvPr>
                  <p:cNvSpPr/>
                  <p:nvPr/>
                </p:nvSpPr>
                <p:spPr>
                  <a:xfrm>
                    <a:off x="3561543" y="3539858"/>
                    <a:ext cx="80797" cy="20196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0797" h="201968">
                        <a:moveTo>
                          <a:pt x="28168" y="176466"/>
                        </a:moveTo>
                        <a:lnTo>
                          <a:pt x="28168" y="113207"/>
                        </a:lnTo>
                        <a:lnTo>
                          <a:pt x="59524" y="113207"/>
                        </a:lnTo>
                        <a:lnTo>
                          <a:pt x="59524" y="87693"/>
                        </a:lnTo>
                        <a:lnTo>
                          <a:pt x="28168" y="87693"/>
                        </a:lnTo>
                        <a:lnTo>
                          <a:pt x="28168" y="25514"/>
                        </a:lnTo>
                        <a:lnTo>
                          <a:pt x="80797" y="25514"/>
                        </a:lnTo>
                        <a:lnTo>
                          <a:pt x="80797" y="0"/>
                        </a:lnTo>
                        <a:lnTo>
                          <a:pt x="0" y="0"/>
                        </a:lnTo>
                        <a:lnTo>
                          <a:pt x="0" y="201968"/>
                        </a:lnTo>
                        <a:lnTo>
                          <a:pt x="80797" y="201968"/>
                        </a:lnTo>
                        <a:lnTo>
                          <a:pt x="80797" y="176466"/>
                        </a:lnTo>
                        <a:lnTo>
                          <a:pt x="28168" y="176466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</p:spPr>
                <p:txBody>
                  <a:bodyPr wrap="square" lIns="0" tIns="0" rIns="0" bIns="0" rtlCol="0">
                    <a:noAutofit/>
                  </a:bodyPr>
                  <a:lstStyle/>
                  <a:p>
                    <a:endParaRPr/>
                  </a:p>
                </p:txBody>
              </p:sp>
              <p:sp>
                <p:nvSpPr>
                  <p:cNvPr id="23" name="object 26">
                    <a:extLst>
                      <a:ext uri="{FF2B5EF4-FFF2-40B4-BE49-F238E27FC236}">
                        <a16:creationId xmlns:a16="http://schemas.microsoft.com/office/drawing/2014/main" xmlns="" id="{CEB9C86C-D3D4-4F0D-A98A-C4EEF743C24E}"/>
                      </a:ext>
                    </a:extLst>
                  </p:cNvPr>
                  <p:cNvSpPr/>
                  <p:nvPr/>
                </p:nvSpPr>
                <p:spPr>
                  <a:xfrm>
                    <a:off x="3733756" y="3539858"/>
                    <a:ext cx="109486" cy="20196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9486" h="201968">
                        <a:moveTo>
                          <a:pt x="0" y="0"/>
                        </a:moveTo>
                        <a:lnTo>
                          <a:pt x="0" y="201968"/>
                        </a:lnTo>
                        <a:lnTo>
                          <a:pt x="28155" y="201968"/>
                        </a:lnTo>
                        <a:lnTo>
                          <a:pt x="28155" y="56870"/>
                        </a:lnTo>
                        <a:lnTo>
                          <a:pt x="29222" y="56870"/>
                        </a:lnTo>
                        <a:lnTo>
                          <a:pt x="71742" y="201968"/>
                        </a:lnTo>
                        <a:lnTo>
                          <a:pt x="109486" y="201968"/>
                        </a:lnTo>
                        <a:lnTo>
                          <a:pt x="109486" y="0"/>
                        </a:lnTo>
                        <a:lnTo>
                          <a:pt x="81318" y="0"/>
                        </a:lnTo>
                        <a:lnTo>
                          <a:pt x="81318" y="145630"/>
                        </a:lnTo>
                        <a:lnTo>
                          <a:pt x="80251" y="145630"/>
                        </a:lnTo>
                        <a:lnTo>
                          <a:pt x="37731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</p:spPr>
                <p:txBody>
                  <a:bodyPr wrap="square" lIns="0" tIns="0" rIns="0" bIns="0" rtlCol="0">
                    <a:noAutofit/>
                  </a:bodyPr>
                  <a:lstStyle/>
                  <a:p>
                    <a:endParaRPr/>
                  </a:p>
                </p:txBody>
              </p:sp>
              <p:sp>
                <p:nvSpPr>
                  <p:cNvPr id="24" name="object 27">
                    <a:extLst>
                      <a:ext uri="{FF2B5EF4-FFF2-40B4-BE49-F238E27FC236}">
                        <a16:creationId xmlns:a16="http://schemas.microsoft.com/office/drawing/2014/main" xmlns="" id="{BF4CD787-9235-4FEF-9A2B-0075749A8467}"/>
                      </a:ext>
                    </a:extLst>
                  </p:cNvPr>
                  <p:cNvSpPr/>
                  <p:nvPr/>
                </p:nvSpPr>
                <p:spPr>
                  <a:xfrm>
                    <a:off x="3876193" y="3539858"/>
                    <a:ext cx="114274" cy="20196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4274" h="201968">
                        <a:moveTo>
                          <a:pt x="40398" y="133413"/>
                        </a:moveTo>
                        <a:lnTo>
                          <a:pt x="78130" y="156794"/>
                        </a:lnTo>
                        <a:lnTo>
                          <a:pt x="86639" y="201968"/>
                        </a:lnTo>
                        <a:lnTo>
                          <a:pt x="114274" y="201968"/>
                        </a:lnTo>
                        <a:lnTo>
                          <a:pt x="76009" y="0"/>
                        </a:lnTo>
                        <a:lnTo>
                          <a:pt x="38798" y="0"/>
                        </a:lnTo>
                        <a:lnTo>
                          <a:pt x="0" y="201968"/>
                        </a:lnTo>
                        <a:lnTo>
                          <a:pt x="27647" y="201968"/>
                        </a:lnTo>
                        <a:lnTo>
                          <a:pt x="35610" y="156794"/>
                        </a:lnTo>
                        <a:lnTo>
                          <a:pt x="78130" y="156794"/>
                        </a:lnTo>
                        <a:lnTo>
                          <a:pt x="40398" y="133413"/>
                        </a:lnTo>
                        <a:lnTo>
                          <a:pt x="57404" y="41465"/>
                        </a:lnTo>
                        <a:lnTo>
                          <a:pt x="73355" y="133413"/>
                        </a:lnTo>
                        <a:lnTo>
                          <a:pt x="40398" y="133413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</p:spPr>
                <p:txBody>
                  <a:bodyPr wrap="square" lIns="0" tIns="0" rIns="0" bIns="0" rtlCol="0">
                    <a:noAutofit/>
                  </a:bodyPr>
                  <a:lstStyle/>
                  <a:p>
                    <a:endParaRPr/>
                  </a:p>
                </p:txBody>
              </p:sp>
              <p:sp>
                <p:nvSpPr>
                  <p:cNvPr id="25" name="object 28">
                    <a:extLst>
                      <a:ext uri="{FF2B5EF4-FFF2-40B4-BE49-F238E27FC236}">
                        <a16:creationId xmlns:a16="http://schemas.microsoft.com/office/drawing/2014/main" xmlns="" id="{434BC2C9-211D-4A8C-928A-505A76FD1B15}"/>
                      </a:ext>
                    </a:extLst>
                  </p:cNvPr>
                  <p:cNvSpPr/>
                  <p:nvPr/>
                </p:nvSpPr>
                <p:spPr>
                  <a:xfrm>
                    <a:off x="4014914" y="3539857"/>
                    <a:ext cx="97256" cy="20196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7256" h="201968">
                        <a:moveTo>
                          <a:pt x="35077" y="25514"/>
                        </a:moveTo>
                        <a:lnTo>
                          <a:pt x="35077" y="201968"/>
                        </a:lnTo>
                        <a:lnTo>
                          <a:pt x="62725" y="201968"/>
                        </a:lnTo>
                        <a:lnTo>
                          <a:pt x="62725" y="25514"/>
                        </a:lnTo>
                        <a:lnTo>
                          <a:pt x="97256" y="25514"/>
                        </a:lnTo>
                        <a:lnTo>
                          <a:pt x="97256" y="0"/>
                        </a:lnTo>
                        <a:lnTo>
                          <a:pt x="0" y="0"/>
                        </a:lnTo>
                        <a:lnTo>
                          <a:pt x="0" y="25514"/>
                        </a:lnTo>
                        <a:lnTo>
                          <a:pt x="35077" y="25514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</p:spPr>
                <p:txBody>
                  <a:bodyPr wrap="square" lIns="0" tIns="0" rIns="0" bIns="0" rtlCol="0">
                    <a:noAutofit/>
                  </a:bodyPr>
                  <a:lstStyle/>
                  <a:p>
                    <a:endParaRPr/>
                  </a:p>
                </p:txBody>
              </p:sp>
              <p:sp>
                <p:nvSpPr>
                  <p:cNvPr id="26" name="object 25">
                    <a:extLst>
                      <a:ext uri="{FF2B5EF4-FFF2-40B4-BE49-F238E27FC236}">
                        <a16:creationId xmlns:a16="http://schemas.microsoft.com/office/drawing/2014/main" xmlns="" id="{70457F3D-6F0E-452E-9608-2D38891FEB1C}"/>
                      </a:ext>
                    </a:extLst>
                  </p:cNvPr>
                  <p:cNvSpPr/>
                  <p:nvPr/>
                </p:nvSpPr>
                <p:spPr>
                  <a:xfrm>
                    <a:off x="4164266" y="3539858"/>
                    <a:ext cx="0" cy="20196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h="201968">
                        <a:moveTo>
                          <a:pt x="0" y="0"/>
                        </a:moveTo>
                        <a:lnTo>
                          <a:pt x="0" y="201968"/>
                        </a:lnTo>
                      </a:path>
                    </a:pathLst>
                  </a:custGeom>
                  <a:ln w="28905">
                    <a:solidFill>
                      <a:srgbClr val="000000"/>
                    </a:solidFill>
                  </a:ln>
                </p:spPr>
                <p:txBody>
                  <a:bodyPr wrap="square" lIns="0" tIns="0" rIns="0" bIns="0" rtlCol="0">
                    <a:noAutofit/>
                  </a:bodyPr>
                  <a:lstStyle/>
                  <a:p>
                    <a:endParaRPr/>
                  </a:p>
                </p:txBody>
              </p:sp>
              <p:sp>
                <p:nvSpPr>
                  <p:cNvPr id="27" name="object 21">
                    <a:extLst>
                      <a:ext uri="{FF2B5EF4-FFF2-40B4-BE49-F238E27FC236}">
                        <a16:creationId xmlns:a16="http://schemas.microsoft.com/office/drawing/2014/main" xmlns="" id="{1A51CE7D-3209-4D3C-A3F7-250C97226A48}"/>
                      </a:ext>
                    </a:extLst>
                  </p:cNvPr>
                  <p:cNvSpPr/>
                  <p:nvPr/>
                </p:nvSpPr>
                <p:spPr>
                  <a:xfrm>
                    <a:off x="4221665" y="3539854"/>
                    <a:ext cx="95135" cy="2019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5135" h="201980">
                        <a:moveTo>
                          <a:pt x="69634" y="0"/>
                        </a:moveTo>
                        <a:lnTo>
                          <a:pt x="25514" y="0"/>
                        </a:lnTo>
                        <a:lnTo>
                          <a:pt x="28168" y="25514"/>
                        </a:lnTo>
                        <a:lnTo>
                          <a:pt x="66967" y="25514"/>
                        </a:lnTo>
                        <a:lnTo>
                          <a:pt x="66967" y="176466"/>
                        </a:lnTo>
                        <a:lnTo>
                          <a:pt x="69634" y="201980"/>
                        </a:lnTo>
                        <a:lnTo>
                          <a:pt x="95135" y="176999"/>
                        </a:lnTo>
                        <a:lnTo>
                          <a:pt x="95135" y="24980"/>
                        </a:lnTo>
                        <a:lnTo>
                          <a:pt x="69634" y="0"/>
                        </a:lnTo>
                        <a:close/>
                      </a:path>
                      <a:path w="95135" h="201980">
                        <a:moveTo>
                          <a:pt x="28168" y="176466"/>
                        </a:moveTo>
                        <a:lnTo>
                          <a:pt x="28168" y="25514"/>
                        </a:lnTo>
                        <a:lnTo>
                          <a:pt x="25514" y="0"/>
                        </a:lnTo>
                        <a:lnTo>
                          <a:pt x="0" y="24980"/>
                        </a:lnTo>
                        <a:lnTo>
                          <a:pt x="0" y="176999"/>
                        </a:lnTo>
                        <a:lnTo>
                          <a:pt x="25514" y="201980"/>
                        </a:lnTo>
                        <a:lnTo>
                          <a:pt x="69634" y="201980"/>
                        </a:lnTo>
                        <a:lnTo>
                          <a:pt x="66967" y="176466"/>
                        </a:lnTo>
                        <a:lnTo>
                          <a:pt x="28168" y="176466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</p:spPr>
                <p:txBody>
                  <a:bodyPr wrap="square" lIns="0" tIns="0" rIns="0" bIns="0" rtlCol="0">
                    <a:noAutofit/>
                  </a:bodyPr>
                  <a:lstStyle/>
                  <a:p>
                    <a:endParaRPr/>
                  </a:p>
                </p:txBody>
              </p:sp>
              <p:sp>
                <p:nvSpPr>
                  <p:cNvPr id="28" name="object 22">
                    <a:extLst>
                      <a:ext uri="{FF2B5EF4-FFF2-40B4-BE49-F238E27FC236}">
                        <a16:creationId xmlns:a16="http://schemas.microsoft.com/office/drawing/2014/main" xmlns="" id="{DDDCA4DD-D0BA-42EE-9604-581A86AAC67D}"/>
                      </a:ext>
                    </a:extLst>
                  </p:cNvPr>
                  <p:cNvSpPr/>
                  <p:nvPr/>
                </p:nvSpPr>
                <p:spPr>
                  <a:xfrm>
                    <a:off x="4357203" y="3539858"/>
                    <a:ext cx="109486" cy="20196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9486" h="201968">
                        <a:moveTo>
                          <a:pt x="0" y="0"/>
                        </a:moveTo>
                        <a:lnTo>
                          <a:pt x="0" y="201968"/>
                        </a:lnTo>
                        <a:lnTo>
                          <a:pt x="28155" y="201968"/>
                        </a:lnTo>
                        <a:lnTo>
                          <a:pt x="28155" y="56870"/>
                        </a:lnTo>
                        <a:lnTo>
                          <a:pt x="29222" y="56870"/>
                        </a:lnTo>
                        <a:lnTo>
                          <a:pt x="71742" y="201968"/>
                        </a:lnTo>
                        <a:lnTo>
                          <a:pt x="109486" y="201968"/>
                        </a:lnTo>
                        <a:lnTo>
                          <a:pt x="109486" y="0"/>
                        </a:lnTo>
                        <a:lnTo>
                          <a:pt x="81318" y="0"/>
                        </a:lnTo>
                        <a:lnTo>
                          <a:pt x="81318" y="145630"/>
                        </a:lnTo>
                        <a:lnTo>
                          <a:pt x="80251" y="145630"/>
                        </a:lnTo>
                        <a:lnTo>
                          <a:pt x="37731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</p:spPr>
                <p:txBody>
                  <a:bodyPr wrap="square" lIns="0" tIns="0" rIns="0" bIns="0" rtlCol="0">
                    <a:noAutofit/>
                  </a:bodyPr>
                  <a:lstStyle/>
                  <a:p>
                    <a:endParaRPr/>
                  </a:p>
                </p:txBody>
              </p:sp>
              <p:sp>
                <p:nvSpPr>
                  <p:cNvPr id="29" name="object 23">
                    <a:extLst>
                      <a:ext uri="{FF2B5EF4-FFF2-40B4-BE49-F238E27FC236}">
                        <a16:creationId xmlns:a16="http://schemas.microsoft.com/office/drawing/2014/main" xmlns="" id="{25F55D9E-7412-40DE-80A3-5312DE2DCE20}"/>
                      </a:ext>
                    </a:extLst>
                  </p:cNvPr>
                  <p:cNvSpPr/>
                  <p:nvPr/>
                </p:nvSpPr>
                <p:spPr>
                  <a:xfrm>
                    <a:off x="4499640" y="3539858"/>
                    <a:ext cx="114274" cy="20196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4274" h="201968">
                        <a:moveTo>
                          <a:pt x="40398" y="133413"/>
                        </a:moveTo>
                        <a:lnTo>
                          <a:pt x="78130" y="156794"/>
                        </a:lnTo>
                        <a:lnTo>
                          <a:pt x="86639" y="201968"/>
                        </a:lnTo>
                        <a:lnTo>
                          <a:pt x="114274" y="201968"/>
                        </a:lnTo>
                        <a:lnTo>
                          <a:pt x="76009" y="0"/>
                        </a:lnTo>
                        <a:lnTo>
                          <a:pt x="38798" y="0"/>
                        </a:lnTo>
                        <a:lnTo>
                          <a:pt x="0" y="201968"/>
                        </a:lnTo>
                        <a:lnTo>
                          <a:pt x="27647" y="201968"/>
                        </a:lnTo>
                        <a:lnTo>
                          <a:pt x="35610" y="156794"/>
                        </a:lnTo>
                        <a:lnTo>
                          <a:pt x="78130" y="156794"/>
                        </a:lnTo>
                        <a:lnTo>
                          <a:pt x="40398" y="133413"/>
                        </a:lnTo>
                        <a:lnTo>
                          <a:pt x="57404" y="41465"/>
                        </a:lnTo>
                        <a:lnTo>
                          <a:pt x="73355" y="133413"/>
                        </a:lnTo>
                        <a:lnTo>
                          <a:pt x="40398" y="133413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</p:spPr>
                <p:txBody>
                  <a:bodyPr wrap="square" lIns="0" tIns="0" rIns="0" bIns="0" rtlCol="0">
                    <a:noAutofit/>
                  </a:bodyPr>
                  <a:lstStyle/>
                  <a:p>
                    <a:endParaRPr/>
                  </a:p>
                </p:txBody>
              </p:sp>
              <p:sp>
                <p:nvSpPr>
                  <p:cNvPr id="30" name="object 24">
                    <a:extLst>
                      <a:ext uri="{FF2B5EF4-FFF2-40B4-BE49-F238E27FC236}">
                        <a16:creationId xmlns:a16="http://schemas.microsoft.com/office/drawing/2014/main" xmlns="" id="{18277DA0-6CBF-4865-8FEC-961EA37C1D3A}"/>
                      </a:ext>
                    </a:extLst>
                  </p:cNvPr>
                  <p:cNvSpPr/>
                  <p:nvPr/>
                </p:nvSpPr>
                <p:spPr>
                  <a:xfrm>
                    <a:off x="4646339" y="3539858"/>
                    <a:ext cx="80784" cy="20196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0784" h="201968">
                        <a:moveTo>
                          <a:pt x="28168" y="176466"/>
                        </a:moveTo>
                        <a:lnTo>
                          <a:pt x="28168" y="0"/>
                        </a:lnTo>
                        <a:lnTo>
                          <a:pt x="0" y="0"/>
                        </a:lnTo>
                        <a:lnTo>
                          <a:pt x="0" y="201968"/>
                        </a:lnTo>
                        <a:lnTo>
                          <a:pt x="80784" y="201968"/>
                        </a:lnTo>
                        <a:lnTo>
                          <a:pt x="80784" y="176466"/>
                        </a:lnTo>
                        <a:lnTo>
                          <a:pt x="28168" y="176466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</p:spPr>
                <p:txBody>
                  <a:bodyPr wrap="square" lIns="0" tIns="0" rIns="0" bIns="0" rtlCol="0">
                    <a:noAutofit/>
                  </a:bodyPr>
                  <a:lstStyle/>
                  <a:p>
                    <a:endParaRPr/>
                  </a:p>
                </p:txBody>
              </p:sp>
              <p:sp>
                <p:nvSpPr>
                  <p:cNvPr id="31" name="object 19">
                    <a:extLst>
                      <a:ext uri="{FF2B5EF4-FFF2-40B4-BE49-F238E27FC236}">
                        <a16:creationId xmlns:a16="http://schemas.microsoft.com/office/drawing/2014/main" xmlns="" id="{1FD724E2-DE53-46AD-B0FF-8BAFA103B502}"/>
                      </a:ext>
                    </a:extLst>
                  </p:cNvPr>
                  <p:cNvSpPr/>
                  <p:nvPr/>
                </p:nvSpPr>
                <p:spPr>
                  <a:xfrm>
                    <a:off x="4812680" y="3539858"/>
                    <a:ext cx="95135" cy="20196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5135" h="201968">
                        <a:moveTo>
                          <a:pt x="28168" y="176466"/>
                        </a:moveTo>
                        <a:lnTo>
                          <a:pt x="28168" y="25514"/>
                        </a:lnTo>
                        <a:lnTo>
                          <a:pt x="0" y="0"/>
                        </a:lnTo>
                        <a:lnTo>
                          <a:pt x="0" y="201968"/>
                        </a:lnTo>
                        <a:lnTo>
                          <a:pt x="69634" y="201968"/>
                        </a:lnTo>
                        <a:lnTo>
                          <a:pt x="66967" y="176466"/>
                        </a:lnTo>
                        <a:lnTo>
                          <a:pt x="28168" y="176466"/>
                        </a:lnTo>
                        <a:close/>
                      </a:path>
                      <a:path w="95135" h="201968">
                        <a:moveTo>
                          <a:pt x="69634" y="0"/>
                        </a:moveTo>
                        <a:lnTo>
                          <a:pt x="0" y="0"/>
                        </a:lnTo>
                        <a:lnTo>
                          <a:pt x="28168" y="25514"/>
                        </a:lnTo>
                        <a:lnTo>
                          <a:pt x="66967" y="25514"/>
                        </a:lnTo>
                        <a:lnTo>
                          <a:pt x="66967" y="176466"/>
                        </a:lnTo>
                        <a:lnTo>
                          <a:pt x="69634" y="201968"/>
                        </a:lnTo>
                        <a:lnTo>
                          <a:pt x="95135" y="176999"/>
                        </a:lnTo>
                        <a:lnTo>
                          <a:pt x="95135" y="24980"/>
                        </a:lnTo>
                        <a:lnTo>
                          <a:pt x="69634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</p:spPr>
                <p:txBody>
                  <a:bodyPr wrap="square" lIns="0" tIns="0" rIns="0" bIns="0" rtlCol="0">
                    <a:noAutofit/>
                  </a:bodyPr>
                  <a:lstStyle/>
                  <a:p>
                    <a:endParaRPr/>
                  </a:p>
                </p:txBody>
              </p:sp>
              <p:sp>
                <p:nvSpPr>
                  <p:cNvPr id="32" name="object 20">
                    <a:extLst>
                      <a:ext uri="{FF2B5EF4-FFF2-40B4-BE49-F238E27FC236}">
                        <a16:creationId xmlns:a16="http://schemas.microsoft.com/office/drawing/2014/main" xmlns="" id="{8A81D47C-8F80-44DA-B4F0-F9C68EFA8303}"/>
                      </a:ext>
                    </a:extLst>
                  </p:cNvPr>
                  <p:cNvSpPr/>
                  <p:nvPr/>
                </p:nvSpPr>
                <p:spPr>
                  <a:xfrm>
                    <a:off x="4948751" y="3539858"/>
                    <a:ext cx="80797" cy="20196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0797" h="201968">
                        <a:moveTo>
                          <a:pt x="28168" y="176466"/>
                        </a:moveTo>
                        <a:lnTo>
                          <a:pt x="28168" y="113207"/>
                        </a:lnTo>
                        <a:lnTo>
                          <a:pt x="59537" y="113207"/>
                        </a:lnTo>
                        <a:lnTo>
                          <a:pt x="59537" y="87693"/>
                        </a:lnTo>
                        <a:lnTo>
                          <a:pt x="28168" y="87693"/>
                        </a:lnTo>
                        <a:lnTo>
                          <a:pt x="28168" y="25514"/>
                        </a:lnTo>
                        <a:lnTo>
                          <a:pt x="80797" y="25514"/>
                        </a:lnTo>
                        <a:lnTo>
                          <a:pt x="80797" y="0"/>
                        </a:lnTo>
                        <a:lnTo>
                          <a:pt x="0" y="0"/>
                        </a:lnTo>
                        <a:lnTo>
                          <a:pt x="0" y="201968"/>
                        </a:lnTo>
                        <a:lnTo>
                          <a:pt x="80797" y="201968"/>
                        </a:lnTo>
                        <a:lnTo>
                          <a:pt x="80797" y="176466"/>
                        </a:lnTo>
                        <a:lnTo>
                          <a:pt x="28168" y="176466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</p:spPr>
                <p:txBody>
                  <a:bodyPr wrap="square" lIns="0" tIns="0" rIns="0" bIns="0" rtlCol="0">
                    <a:noAutofit/>
                  </a:bodyPr>
                  <a:lstStyle/>
                  <a:p>
                    <a:endParaRPr/>
                  </a:p>
                </p:txBody>
              </p:sp>
              <p:sp>
                <p:nvSpPr>
                  <p:cNvPr id="33" name="object 17">
                    <a:extLst>
                      <a:ext uri="{FF2B5EF4-FFF2-40B4-BE49-F238E27FC236}">
                        <a16:creationId xmlns:a16="http://schemas.microsoft.com/office/drawing/2014/main" xmlns="" id="{DE95FDBF-18B4-49FC-B5F1-6EC987BB54D0}"/>
                      </a:ext>
                    </a:extLst>
                  </p:cNvPr>
                  <p:cNvSpPr/>
                  <p:nvPr/>
                </p:nvSpPr>
                <p:spPr>
                  <a:xfrm>
                    <a:off x="5121479" y="3539858"/>
                    <a:ext cx="80797" cy="20196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0797" h="201968">
                        <a:moveTo>
                          <a:pt x="28168" y="25514"/>
                        </a:moveTo>
                        <a:lnTo>
                          <a:pt x="80797" y="25514"/>
                        </a:lnTo>
                        <a:lnTo>
                          <a:pt x="80797" y="0"/>
                        </a:lnTo>
                        <a:lnTo>
                          <a:pt x="0" y="0"/>
                        </a:lnTo>
                        <a:lnTo>
                          <a:pt x="0" y="201968"/>
                        </a:lnTo>
                        <a:lnTo>
                          <a:pt x="28168" y="201968"/>
                        </a:lnTo>
                        <a:lnTo>
                          <a:pt x="28168" y="113207"/>
                        </a:lnTo>
                        <a:lnTo>
                          <a:pt x="59524" y="113207"/>
                        </a:lnTo>
                        <a:lnTo>
                          <a:pt x="59524" y="87693"/>
                        </a:lnTo>
                        <a:lnTo>
                          <a:pt x="28168" y="87693"/>
                        </a:lnTo>
                        <a:lnTo>
                          <a:pt x="28168" y="25514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</p:spPr>
                <p:txBody>
                  <a:bodyPr wrap="square" lIns="0" tIns="0" rIns="0" bIns="0" rtlCol="0">
                    <a:noAutofit/>
                  </a:bodyPr>
                  <a:lstStyle/>
                  <a:p>
                    <a:endParaRPr/>
                  </a:p>
                </p:txBody>
              </p:sp>
              <p:sp>
                <p:nvSpPr>
                  <p:cNvPr id="34" name="object 18">
                    <a:extLst>
                      <a:ext uri="{FF2B5EF4-FFF2-40B4-BE49-F238E27FC236}">
                        <a16:creationId xmlns:a16="http://schemas.microsoft.com/office/drawing/2014/main" xmlns="" id="{F842706C-804C-43AD-966A-3E288992D554}"/>
                      </a:ext>
                    </a:extLst>
                  </p:cNvPr>
                  <p:cNvSpPr/>
                  <p:nvPr/>
                </p:nvSpPr>
                <p:spPr>
                  <a:xfrm>
                    <a:off x="5236820" y="3539854"/>
                    <a:ext cx="95135" cy="2019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5135" h="201980">
                        <a:moveTo>
                          <a:pt x="69608" y="0"/>
                        </a:moveTo>
                        <a:lnTo>
                          <a:pt x="25514" y="0"/>
                        </a:lnTo>
                        <a:lnTo>
                          <a:pt x="28168" y="25514"/>
                        </a:lnTo>
                        <a:lnTo>
                          <a:pt x="66967" y="25514"/>
                        </a:lnTo>
                        <a:lnTo>
                          <a:pt x="66967" y="176466"/>
                        </a:lnTo>
                        <a:lnTo>
                          <a:pt x="69608" y="201980"/>
                        </a:lnTo>
                        <a:lnTo>
                          <a:pt x="95135" y="176999"/>
                        </a:lnTo>
                        <a:lnTo>
                          <a:pt x="95135" y="24980"/>
                        </a:lnTo>
                        <a:lnTo>
                          <a:pt x="69608" y="0"/>
                        </a:lnTo>
                        <a:close/>
                      </a:path>
                      <a:path w="95135" h="201980">
                        <a:moveTo>
                          <a:pt x="28168" y="176466"/>
                        </a:moveTo>
                        <a:lnTo>
                          <a:pt x="28168" y="25514"/>
                        </a:lnTo>
                        <a:lnTo>
                          <a:pt x="25514" y="0"/>
                        </a:lnTo>
                        <a:lnTo>
                          <a:pt x="0" y="24980"/>
                        </a:lnTo>
                        <a:lnTo>
                          <a:pt x="0" y="176999"/>
                        </a:lnTo>
                        <a:lnTo>
                          <a:pt x="25514" y="201980"/>
                        </a:lnTo>
                        <a:lnTo>
                          <a:pt x="69608" y="201980"/>
                        </a:lnTo>
                        <a:lnTo>
                          <a:pt x="66967" y="176466"/>
                        </a:lnTo>
                        <a:lnTo>
                          <a:pt x="28168" y="176466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</p:spPr>
                <p:txBody>
                  <a:bodyPr wrap="square" lIns="0" tIns="0" rIns="0" bIns="0" rtlCol="0">
                    <a:noAutofit/>
                  </a:bodyPr>
                  <a:lstStyle/>
                  <a:p>
                    <a:endParaRPr/>
                  </a:p>
                </p:txBody>
              </p:sp>
              <p:sp>
                <p:nvSpPr>
                  <p:cNvPr id="35" name="object 13">
                    <a:extLst>
                      <a:ext uri="{FF2B5EF4-FFF2-40B4-BE49-F238E27FC236}">
                        <a16:creationId xmlns:a16="http://schemas.microsoft.com/office/drawing/2014/main" xmlns="" id="{87647D44-F452-46BB-931A-396B13E098BA}"/>
                      </a:ext>
                    </a:extLst>
                  </p:cNvPr>
                  <p:cNvSpPr/>
                  <p:nvPr/>
                </p:nvSpPr>
                <p:spPr>
                  <a:xfrm>
                    <a:off x="5372347" y="3539858"/>
                    <a:ext cx="95123" cy="20196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5123" h="201968">
                        <a:moveTo>
                          <a:pt x="66954" y="201968"/>
                        </a:moveTo>
                        <a:lnTo>
                          <a:pt x="95123" y="201968"/>
                        </a:lnTo>
                        <a:lnTo>
                          <a:pt x="95123" y="116928"/>
                        </a:lnTo>
                        <a:lnTo>
                          <a:pt x="78663" y="100977"/>
                        </a:lnTo>
                        <a:lnTo>
                          <a:pt x="66954" y="87693"/>
                        </a:lnTo>
                        <a:lnTo>
                          <a:pt x="28155" y="87693"/>
                        </a:lnTo>
                        <a:lnTo>
                          <a:pt x="0" y="0"/>
                        </a:lnTo>
                        <a:lnTo>
                          <a:pt x="0" y="201968"/>
                        </a:lnTo>
                        <a:lnTo>
                          <a:pt x="28168" y="201968"/>
                        </a:lnTo>
                        <a:lnTo>
                          <a:pt x="28168" y="113207"/>
                        </a:lnTo>
                        <a:lnTo>
                          <a:pt x="66954" y="113207"/>
                        </a:lnTo>
                        <a:lnTo>
                          <a:pt x="66954" y="201968"/>
                        </a:lnTo>
                        <a:close/>
                      </a:path>
                      <a:path w="95123" h="201968">
                        <a:moveTo>
                          <a:pt x="66954" y="87693"/>
                        </a:moveTo>
                        <a:lnTo>
                          <a:pt x="78663" y="100977"/>
                        </a:lnTo>
                        <a:lnTo>
                          <a:pt x="95123" y="84505"/>
                        </a:lnTo>
                        <a:lnTo>
                          <a:pt x="95123" y="23914"/>
                        </a:lnTo>
                        <a:lnTo>
                          <a:pt x="70688" y="0"/>
                        </a:lnTo>
                        <a:lnTo>
                          <a:pt x="0" y="0"/>
                        </a:lnTo>
                        <a:lnTo>
                          <a:pt x="28155" y="87693"/>
                        </a:lnTo>
                        <a:lnTo>
                          <a:pt x="28155" y="25514"/>
                        </a:lnTo>
                        <a:lnTo>
                          <a:pt x="66954" y="25514"/>
                        </a:lnTo>
                        <a:lnTo>
                          <a:pt x="66954" y="87693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</p:spPr>
                <p:txBody>
                  <a:bodyPr wrap="square" lIns="0" tIns="0" rIns="0" bIns="0" rtlCol="0">
                    <a:noAutofit/>
                  </a:bodyPr>
                  <a:lstStyle/>
                  <a:p>
                    <a:endParaRPr/>
                  </a:p>
                </p:txBody>
              </p:sp>
              <p:sp>
                <p:nvSpPr>
                  <p:cNvPr id="36" name="object 14">
                    <a:extLst>
                      <a:ext uri="{FF2B5EF4-FFF2-40B4-BE49-F238E27FC236}">
                        <a16:creationId xmlns:a16="http://schemas.microsoft.com/office/drawing/2014/main" xmlns="" id="{2558D2EB-B180-47D8-A761-D6EC99D701EB}"/>
                      </a:ext>
                    </a:extLst>
                  </p:cNvPr>
                  <p:cNvSpPr/>
                  <p:nvPr/>
                </p:nvSpPr>
                <p:spPr>
                  <a:xfrm>
                    <a:off x="5511074" y="3539858"/>
                    <a:ext cx="151485" cy="20196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1485" h="201968">
                        <a:moveTo>
                          <a:pt x="0" y="0"/>
                        </a:moveTo>
                        <a:lnTo>
                          <a:pt x="0" y="201968"/>
                        </a:lnTo>
                        <a:lnTo>
                          <a:pt x="28168" y="201968"/>
                        </a:lnTo>
                        <a:lnTo>
                          <a:pt x="28168" y="37211"/>
                        </a:lnTo>
                        <a:lnTo>
                          <a:pt x="29235" y="37211"/>
                        </a:lnTo>
                        <a:lnTo>
                          <a:pt x="65900" y="201968"/>
                        </a:lnTo>
                        <a:lnTo>
                          <a:pt x="85572" y="201968"/>
                        </a:lnTo>
                        <a:lnTo>
                          <a:pt x="122237" y="37211"/>
                        </a:lnTo>
                        <a:lnTo>
                          <a:pt x="123304" y="37211"/>
                        </a:lnTo>
                        <a:lnTo>
                          <a:pt x="123304" y="201968"/>
                        </a:lnTo>
                        <a:lnTo>
                          <a:pt x="151485" y="201968"/>
                        </a:lnTo>
                        <a:lnTo>
                          <a:pt x="151485" y="0"/>
                        </a:lnTo>
                        <a:lnTo>
                          <a:pt x="105232" y="0"/>
                        </a:lnTo>
                        <a:lnTo>
                          <a:pt x="76009" y="131279"/>
                        </a:lnTo>
                        <a:lnTo>
                          <a:pt x="75463" y="131279"/>
                        </a:lnTo>
                        <a:lnTo>
                          <a:pt x="46253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</p:spPr>
                <p:txBody>
                  <a:bodyPr wrap="square" lIns="0" tIns="0" rIns="0" bIns="0" rtlCol="0">
                    <a:noAutofit/>
                  </a:bodyPr>
                  <a:lstStyle/>
                  <a:p>
                    <a:endParaRPr/>
                  </a:p>
                </p:txBody>
              </p:sp>
              <p:sp>
                <p:nvSpPr>
                  <p:cNvPr id="37" name="object 15">
                    <a:extLst>
                      <a:ext uri="{FF2B5EF4-FFF2-40B4-BE49-F238E27FC236}">
                        <a16:creationId xmlns:a16="http://schemas.microsoft.com/office/drawing/2014/main" xmlns="" id="{0F7997DC-7CDB-491F-8C7A-A6927502C259}"/>
                      </a:ext>
                    </a:extLst>
                  </p:cNvPr>
                  <p:cNvSpPr/>
                  <p:nvPr/>
                </p:nvSpPr>
                <p:spPr>
                  <a:xfrm>
                    <a:off x="5695499" y="3539858"/>
                    <a:ext cx="114261" cy="20196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4261" h="201968">
                        <a:moveTo>
                          <a:pt x="40398" y="133413"/>
                        </a:moveTo>
                        <a:lnTo>
                          <a:pt x="78143" y="156794"/>
                        </a:lnTo>
                        <a:lnTo>
                          <a:pt x="86652" y="201968"/>
                        </a:lnTo>
                        <a:lnTo>
                          <a:pt x="114261" y="201968"/>
                        </a:lnTo>
                        <a:lnTo>
                          <a:pt x="76022" y="0"/>
                        </a:lnTo>
                        <a:lnTo>
                          <a:pt x="38798" y="0"/>
                        </a:lnTo>
                        <a:lnTo>
                          <a:pt x="0" y="201968"/>
                        </a:lnTo>
                        <a:lnTo>
                          <a:pt x="27647" y="201968"/>
                        </a:lnTo>
                        <a:lnTo>
                          <a:pt x="35623" y="156794"/>
                        </a:lnTo>
                        <a:lnTo>
                          <a:pt x="78143" y="156794"/>
                        </a:lnTo>
                        <a:lnTo>
                          <a:pt x="40398" y="133413"/>
                        </a:lnTo>
                        <a:lnTo>
                          <a:pt x="57404" y="41465"/>
                        </a:lnTo>
                        <a:lnTo>
                          <a:pt x="73342" y="133413"/>
                        </a:lnTo>
                        <a:lnTo>
                          <a:pt x="40398" y="133413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</p:spPr>
                <p:txBody>
                  <a:bodyPr wrap="square" lIns="0" tIns="0" rIns="0" bIns="0" rtlCol="0">
                    <a:noAutofit/>
                  </a:bodyPr>
                  <a:lstStyle/>
                  <a:p>
                    <a:endParaRPr/>
                  </a:p>
                </p:txBody>
              </p:sp>
              <p:sp>
                <p:nvSpPr>
                  <p:cNvPr id="38" name="object 16">
                    <a:extLst>
                      <a:ext uri="{FF2B5EF4-FFF2-40B4-BE49-F238E27FC236}">
                        <a16:creationId xmlns:a16="http://schemas.microsoft.com/office/drawing/2014/main" xmlns="" id="{4D4F83AF-3016-4493-8BE9-A5D96CE6970B}"/>
                      </a:ext>
                    </a:extLst>
                  </p:cNvPr>
                  <p:cNvSpPr/>
                  <p:nvPr/>
                </p:nvSpPr>
                <p:spPr>
                  <a:xfrm>
                    <a:off x="5834226" y="3539857"/>
                    <a:ext cx="97269" cy="20196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7269" h="201968">
                        <a:moveTo>
                          <a:pt x="35090" y="25514"/>
                        </a:moveTo>
                        <a:lnTo>
                          <a:pt x="35090" y="201968"/>
                        </a:lnTo>
                        <a:lnTo>
                          <a:pt x="62737" y="201968"/>
                        </a:lnTo>
                        <a:lnTo>
                          <a:pt x="62737" y="25514"/>
                        </a:lnTo>
                        <a:lnTo>
                          <a:pt x="97269" y="25514"/>
                        </a:lnTo>
                        <a:lnTo>
                          <a:pt x="97269" y="0"/>
                        </a:lnTo>
                        <a:lnTo>
                          <a:pt x="0" y="0"/>
                        </a:lnTo>
                        <a:lnTo>
                          <a:pt x="0" y="25514"/>
                        </a:lnTo>
                        <a:lnTo>
                          <a:pt x="35090" y="25514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</p:spPr>
                <p:txBody>
                  <a:bodyPr wrap="square" lIns="0" tIns="0" rIns="0" bIns="0" rtlCol="0">
                    <a:noAutofit/>
                  </a:bodyPr>
                  <a:lstStyle/>
                  <a:p>
                    <a:endParaRPr/>
                  </a:p>
                </p:txBody>
              </p:sp>
              <p:sp>
                <p:nvSpPr>
                  <p:cNvPr id="39" name="object 12">
                    <a:extLst>
                      <a:ext uri="{FF2B5EF4-FFF2-40B4-BE49-F238E27FC236}">
                        <a16:creationId xmlns:a16="http://schemas.microsoft.com/office/drawing/2014/main" xmlns="" id="{2FC020A2-673C-4CDE-8997-2C584418D5F1}"/>
                      </a:ext>
                    </a:extLst>
                  </p:cNvPr>
                  <p:cNvSpPr/>
                  <p:nvPr/>
                </p:nvSpPr>
                <p:spPr>
                  <a:xfrm>
                    <a:off x="5983573" y="3539858"/>
                    <a:ext cx="0" cy="20196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h="201968">
                        <a:moveTo>
                          <a:pt x="0" y="0"/>
                        </a:moveTo>
                        <a:lnTo>
                          <a:pt x="0" y="201968"/>
                        </a:lnTo>
                      </a:path>
                    </a:pathLst>
                  </a:custGeom>
                  <a:ln w="28917">
                    <a:solidFill>
                      <a:srgbClr val="000000"/>
                    </a:solidFill>
                  </a:ln>
                </p:spPr>
                <p:txBody>
                  <a:bodyPr wrap="square" lIns="0" tIns="0" rIns="0" bIns="0" rtlCol="0">
                    <a:noAutofit/>
                  </a:bodyPr>
                  <a:lstStyle/>
                  <a:p>
                    <a:endParaRPr/>
                  </a:p>
                </p:txBody>
              </p:sp>
              <p:sp>
                <p:nvSpPr>
                  <p:cNvPr id="40" name="object 10">
                    <a:extLst>
                      <a:ext uri="{FF2B5EF4-FFF2-40B4-BE49-F238E27FC236}">
                        <a16:creationId xmlns:a16="http://schemas.microsoft.com/office/drawing/2014/main" xmlns="" id="{9375E2FC-F4F5-45F2-8257-A1F45C5ECB83}"/>
                      </a:ext>
                    </a:extLst>
                  </p:cNvPr>
                  <p:cNvSpPr/>
                  <p:nvPr/>
                </p:nvSpPr>
                <p:spPr>
                  <a:xfrm>
                    <a:off x="6040970" y="3539854"/>
                    <a:ext cx="95135" cy="2019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5135" h="201980">
                        <a:moveTo>
                          <a:pt x="69621" y="0"/>
                        </a:moveTo>
                        <a:lnTo>
                          <a:pt x="25514" y="0"/>
                        </a:lnTo>
                        <a:lnTo>
                          <a:pt x="28168" y="25514"/>
                        </a:lnTo>
                        <a:lnTo>
                          <a:pt x="66967" y="25514"/>
                        </a:lnTo>
                        <a:lnTo>
                          <a:pt x="66967" y="176466"/>
                        </a:lnTo>
                        <a:lnTo>
                          <a:pt x="69621" y="201980"/>
                        </a:lnTo>
                        <a:lnTo>
                          <a:pt x="95135" y="176999"/>
                        </a:lnTo>
                        <a:lnTo>
                          <a:pt x="95135" y="24980"/>
                        </a:lnTo>
                        <a:lnTo>
                          <a:pt x="69621" y="0"/>
                        </a:lnTo>
                        <a:close/>
                      </a:path>
                      <a:path w="95135" h="201980">
                        <a:moveTo>
                          <a:pt x="28168" y="176466"/>
                        </a:moveTo>
                        <a:lnTo>
                          <a:pt x="28168" y="25514"/>
                        </a:lnTo>
                        <a:lnTo>
                          <a:pt x="25514" y="0"/>
                        </a:lnTo>
                        <a:lnTo>
                          <a:pt x="0" y="24980"/>
                        </a:lnTo>
                        <a:lnTo>
                          <a:pt x="0" y="176999"/>
                        </a:lnTo>
                        <a:lnTo>
                          <a:pt x="25514" y="201980"/>
                        </a:lnTo>
                        <a:lnTo>
                          <a:pt x="69621" y="201980"/>
                        </a:lnTo>
                        <a:lnTo>
                          <a:pt x="66967" y="176466"/>
                        </a:lnTo>
                        <a:lnTo>
                          <a:pt x="28168" y="176466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</p:spPr>
                <p:txBody>
                  <a:bodyPr wrap="square" lIns="0" tIns="0" rIns="0" bIns="0" rtlCol="0">
                    <a:noAutofit/>
                  </a:bodyPr>
                  <a:lstStyle/>
                  <a:p>
                    <a:endParaRPr/>
                  </a:p>
                </p:txBody>
              </p:sp>
              <p:sp>
                <p:nvSpPr>
                  <p:cNvPr id="41" name="object 11">
                    <a:extLst>
                      <a:ext uri="{FF2B5EF4-FFF2-40B4-BE49-F238E27FC236}">
                        <a16:creationId xmlns:a16="http://schemas.microsoft.com/office/drawing/2014/main" xmlns="" id="{46E10A1A-8F99-4BEA-9A70-4E1542C6AE38}"/>
                      </a:ext>
                    </a:extLst>
                  </p:cNvPr>
                  <p:cNvSpPr/>
                  <p:nvPr/>
                </p:nvSpPr>
                <p:spPr>
                  <a:xfrm>
                    <a:off x="6177042" y="3539858"/>
                    <a:ext cx="109486" cy="20196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9486" h="201968">
                        <a:moveTo>
                          <a:pt x="0" y="0"/>
                        </a:moveTo>
                        <a:lnTo>
                          <a:pt x="0" y="201968"/>
                        </a:lnTo>
                        <a:lnTo>
                          <a:pt x="28168" y="201968"/>
                        </a:lnTo>
                        <a:lnTo>
                          <a:pt x="28168" y="56870"/>
                        </a:lnTo>
                        <a:lnTo>
                          <a:pt x="29235" y="56870"/>
                        </a:lnTo>
                        <a:lnTo>
                          <a:pt x="71755" y="201968"/>
                        </a:lnTo>
                        <a:lnTo>
                          <a:pt x="109486" y="201968"/>
                        </a:lnTo>
                        <a:lnTo>
                          <a:pt x="109486" y="0"/>
                        </a:lnTo>
                        <a:lnTo>
                          <a:pt x="81318" y="0"/>
                        </a:lnTo>
                        <a:lnTo>
                          <a:pt x="81318" y="145630"/>
                        </a:lnTo>
                        <a:lnTo>
                          <a:pt x="80264" y="145630"/>
                        </a:lnTo>
                        <a:lnTo>
                          <a:pt x="37744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</p:spPr>
                <p:txBody>
                  <a:bodyPr wrap="square" lIns="0" tIns="0" rIns="0" bIns="0" rtlCol="0">
                    <a:noAutofit/>
                  </a:bodyPr>
                  <a:lstStyle/>
                  <a:p>
                    <a:endParaRPr/>
                  </a:p>
                </p:txBody>
              </p:sp>
            </p:grpSp>
            <p:sp>
              <p:nvSpPr>
                <p:cNvPr id="15" name="Forme libre : forme 86">
                  <a:extLst>
                    <a:ext uri="{FF2B5EF4-FFF2-40B4-BE49-F238E27FC236}">
                      <a16:creationId xmlns:a16="http://schemas.microsoft.com/office/drawing/2014/main" xmlns="" id="{73229478-E654-4AAC-95BC-789A05B6E568}"/>
                    </a:ext>
                  </a:extLst>
                </p:cNvPr>
                <p:cNvSpPr/>
                <p:nvPr/>
              </p:nvSpPr>
              <p:spPr>
                <a:xfrm>
                  <a:off x="2885452" y="3904995"/>
                  <a:ext cx="1481124" cy="502767"/>
                </a:xfrm>
                <a:custGeom>
                  <a:avLst/>
                  <a:gdLst>
                    <a:gd name="connsiteX0" fmla="*/ 1156195 w 1481124"/>
                    <a:gd name="connsiteY0" fmla="*/ 138061 h 502767"/>
                    <a:gd name="connsiteX1" fmla="*/ 1118019 w 1481124"/>
                    <a:gd name="connsiteY1" fmla="*/ 176237 h 502767"/>
                    <a:gd name="connsiteX2" fmla="*/ 1118019 w 1481124"/>
                    <a:gd name="connsiteY2" fmla="*/ 228219 h 502767"/>
                    <a:gd name="connsiteX3" fmla="*/ 1156195 w 1481124"/>
                    <a:gd name="connsiteY3" fmla="*/ 266382 h 502767"/>
                    <a:gd name="connsiteX4" fmla="*/ 1220355 w 1481124"/>
                    <a:gd name="connsiteY4" fmla="*/ 266382 h 502767"/>
                    <a:gd name="connsiteX5" fmla="*/ 1220355 w 1481124"/>
                    <a:gd name="connsiteY5" fmla="*/ 317538 h 502767"/>
                    <a:gd name="connsiteX6" fmla="*/ 1161072 w 1481124"/>
                    <a:gd name="connsiteY6" fmla="*/ 317538 h 502767"/>
                    <a:gd name="connsiteX7" fmla="*/ 1161072 w 1481124"/>
                    <a:gd name="connsiteY7" fmla="*/ 292366 h 502767"/>
                    <a:gd name="connsiteX8" fmla="*/ 1118019 w 1481124"/>
                    <a:gd name="connsiteY8" fmla="*/ 292366 h 502767"/>
                    <a:gd name="connsiteX9" fmla="*/ 1118019 w 1481124"/>
                    <a:gd name="connsiteY9" fmla="*/ 318363 h 502767"/>
                    <a:gd name="connsiteX10" fmla="*/ 1156195 w 1481124"/>
                    <a:gd name="connsiteY10" fmla="*/ 356527 h 502767"/>
                    <a:gd name="connsiteX11" fmla="*/ 1225232 w 1481124"/>
                    <a:gd name="connsiteY11" fmla="*/ 356527 h 502767"/>
                    <a:gd name="connsiteX12" fmla="*/ 1263395 w 1481124"/>
                    <a:gd name="connsiteY12" fmla="*/ 318363 h 502767"/>
                    <a:gd name="connsiteX13" fmla="*/ 1263395 w 1481124"/>
                    <a:gd name="connsiteY13" fmla="*/ 265556 h 502767"/>
                    <a:gd name="connsiteX14" fmla="*/ 1225232 w 1481124"/>
                    <a:gd name="connsiteY14" fmla="*/ 227393 h 502767"/>
                    <a:gd name="connsiteX15" fmla="*/ 1161072 w 1481124"/>
                    <a:gd name="connsiteY15" fmla="*/ 227393 h 502767"/>
                    <a:gd name="connsiteX16" fmla="*/ 1161072 w 1481124"/>
                    <a:gd name="connsiteY16" fmla="*/ 177050 h 502767"/>
                    <a:gd name="connsiteX17" fmla="*/ 1220355 w 1481124"/>
                    <a:gd name="connsiteY17" fmla="*/ 177050 h 502767"/>
                    <a:gd name="connsiteX18" fmla="*/ 1220355 w 1481124"/>
                    <a:gd name="connsiteY18" fmla="*/ 202222 h 502767"/>
                    <a:gd name="connsiteX19" fmla="*/ 1263395 w 1481124"/>
                    <a:gd name="connsiteY19" fmla="*/ 202222 h 502767"/>
                    <a:gd name="connsiteX20" fmla="*/ 1263395 w 1481124"/>
                    <a:gd name="connsiteY20" fmla="*/ 176237 h 502767"/>
                    <a:gd name="connsiteX21" fmla="*/ 1225232 w 1481124"/>
                    <a:gd name="connsiteY21" fmla="*/ 138061 h 502767"/>
                    <a:gd name="connsiteX22" fmla="*/ 894676 w 1481124"/>
                    <a:gd name="connsiteY22" fmla="*/ 138061 h 502767"/>
                    <a:gd name="connsiteX23" fmla="*/ 894676 w 1481124"/>
                    <a:gd name="connsiteY23" fmla="*/ 177050 h 502767"/>
                    <a:gd name="connsiteX24" fmla="*/ 948296 w 1481124"/>
                    <a:gd name="connsiteY24" fmla="*/ 177050 h 502767"/>
                    <a:gd name="connsiteX25" fmla="*/ 948296 w 1481124"/>
                    <a:gd name="connsiteY25" fmla="*/ 356527 h 502767"/>
                    <a:gd name="connsiteX26" fmla="*/ 990523 w 1481124"/>
                    <a:gd name="connsiteY26" fmla="*/ 356527 h 502767"/>
                    <a:gd name="connsiteX27" fmla="*/ 990523 w 1481124"/>
                    <a:gd name="connsiteY27" fmla="*/ 177050 h 502767"/>
                    <a:gd name="connsiteX28" fmla="*/ 1043305 w 1481124"/>
                    <a:gd name="connsiteY28" fmla="*/ 177050 h 502767"/>
                    <a:gd name="connsiteX29" fmla="*/ 1043305 w 1481124"/>
                    <a:gd name="connsiteY29" fmla="*/ 138061 h 502767"/>
                    <a:gd name="connsiteX30" fmla="*/ 678662 w 1481124"/>
                    <a:gd name="connsiteY30" fmla="*/ 138061 h 502767"/>
                    <a:gd name="connsiteX31" fmla="*/ 678662 w 1481124"/>
                    <a:gd name="connsiteY31" fmla="*/ 356527 h 502767"/>
                    <a:gd name="connsiteX32" fmla="*/ 721715 w 1481124"/>
                    <a:gd name="connsiteY32" fmla="*/ 356527 h 502767"/>
                    <a:gd name="connsiteX33" fmla="*/ 721715 w 1481124"/>
                    <a:gd name="connsiteY33" fmla="*/ 266382 h 502767"/>
                    <a:gd name="connsiteX34" fmla="*/ 785863 w 1481124"/>
                    <a:gd name="connsiteY34" fmla="*/ 266382 h 502767"/>
                    <a:gd name="connsiteX35" fmla="*/ 824026 w 1481124"/>
                    <a:gd name="connsiteY35" fmla="*/ 228219 h 502767"/>
                    <a:gd name="connsiteX36" fmla="*/ 824026 w 1481124"/>
                    <a:gd name="connsiteY36" fmla="*/ 176237 h 502767"/>
                    <a:gd name="connsiteX37" fmla="*/ 785863 w 1481124"/>
                    <a:gd name="connsiteY37" fmla="*/ 138061 h 502767"/>
                    <a:gd name="connsiteX38" fmla="*/ 474027 w 1481124"/>
                    <a:gd name="connsiteY38" fmla="*/ 138061 h 502767"/>
                    <a:gd name="connsiteX39" fmla="*/ 474027 w 1481124"/>
                    <a:gd name="connsiteY39" fmla="*/ 356527 h 502767"/>
                    <a:gd name="connsiteX40" fmla="*/ 517080 w 1481124"/>
                    <a:gd name="connsiteY40" fmla="*/ 356527 h 502767"/>
                    <a:gd name="connsiteX41" fmla="*/ 517080 w 1481124"/>
                    <a:gd name="connsiteY41" fmla="*/ 266382 h 502767"/>
                    <a:gd name="connsiteX42" fmla="*/ 564984 w 1481124"/>
                    <a:gd name="connsiteY42" fmla="*/ 266382 h 502767"/>
                    <a:gd name="connsiteX43" fmla="*/ 564984 w 1481124"/>
                    <a:gd name="connsiteY43" fmla="*/ 227393 h 502767"/>
                    <a:gd name="connsiteX44" fmla="*/ 517080 w 1481124"/>
                    <a:gd name="connsiteY44" fmla="*/ 227393 h 502767"/>
                    <a:gd name="connsiteX45" fmla="*/ 517080 w 1481124"/>
                    <a:gd name="connsiteY45" fmla="*/ 177050 h 502767"/>
                    <a:gd name="connsiteX46" fmla="*/ 597484 w 1481124"/>
                    <a:gd name="connsiteY46" fmla="*/ 177050 h 502767"/>
                    <a:gd name="connsiteX47" fmla="*/ 597484 w 1481124"/>
                    <a:gd name="connsiteY47" fmla="*/ 138061 h 502767"/>
                    <a:gd name="connsiteX48" fmla="*/ 281546 w 1481124"/>
                    <a:gd name="connsiteY48" fmla="*/ 138061 h 502767"/>
                    <a:gd name="connsiteX49" fmla="*/ 242557 w 1481124"/>
                    <a:gd name="connsiteY49" fmla="*/ 177050 h 502767"/>
                    <a:gd name="connsiteX50" fmla="*/ 242557 w 1481124"/>
                    <a:gd name="connsiteY50" fmla="*/ 317538 h 502767"/>
                    <a:gd name="connsiteX51" fmla="*/ 281546 w 1481124"/>
                    <a:gd name="connsiteY51" fmla="*/ 356527 h 502767"/>
                    <a:gd name="connsiteX52" fmla="*/ 348945 w 1481124"/>
                    <a:gd name="connsiteY52" fmla="*/ 356527 h 502767"/>
                    <a:gd name="connsiteX53" fmla="*/ 387934 w 1481124"/>
                    <a:gd name="connsiteY53" fmla="*/ 317538 h 502767"/>
                    <a:gd name="connsiteX54" fmla="*/ 387934 w 1481124"/>
                    <a:gd name="connsiteY54" fmla="*/ 280187 h 502767"/>
                    <a:gd name="connsiteX55" fmla="*/ 344893 w 1481124"/>
                    <a:gd name="connsiteY55" fmla="*/ 280187 h 502767"/>
                    <a:gd name="connsiteX56" fmla="*/ 344893 w 1481124"/>
                    <a:gd name="connsiteY56" fmla="*/ 317538 h 502767"/>
                    <a:gd name="connsiteX57" fmla="*/ 285610 w 1481124"/>
                    <a:gd name="connsiteY57" fmla="*/ 317538 h 502767"/>
                    <a:gd name="connsiteX58" fmla="*/ 285610 w 1481124"/>
                    <a:gd name="connsiteY58" fmla="*/ 177050 h 502767"/>
                    <a:gd name="connsiteX59" fmla="*/ 344893 w 1481124"/>
                    <a:gd name="connsiteY59" fmla="*/ 177050 h 502767"/>
                    <a:gd name="connsiteX60" fmla="*/ 344893 w 1481124"/>
                    <a:gd name="connsiteY60" fmla="*/ 214401 h 502767"/>
                    <a:gd name="connsiteX61" fmla="*/ 387934 w 1481124"/>
                    <a:gd name="connsiteY61" fmla="*/ 214401 h 502767"/>
                    <a:gd name="connsiteX62" fmla="*/ 387934 w 1481124"/>
                    <a:gd name="connsiteY62" fmla="*/ 177050 h 502767"/>
                    <a:gd name="connsiteX63" fmla="*/ 348945 w 1481124"/>
                    <a:gd name="connsiteY63" fmla="*/ 138061 h 502767"/>
                    <a:gd name="connsiteX64" fmla="*/ 0 w 1481124"/>
                    <a:gd name="connsiteY64" fmla="*/ 0 h 502767"/>
                    <a:gd name="connsiteX65" fmla="*/ 1481124 w 1481124"/>
                    <a:gd name="connsiteY65" fmla="*/ 0 h 502767"/>
                    <a:gd name="connsiteX66" fmla="*/ 1481124 w 1481124"/>
                    <a:gd name="connsiteY66" fmla="*/ 502767 h 502767"/>
                    <a:gd name="connsiteX67" fmla="*/ 0 w 1481124"/>
                    <a:gd name="connsiteY67" fmla="*/ 502767 h 5027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</a:cxnLst>
                  <a:rect l="l" t="t" r="r" b="b"/>
                  <a:pathLst>
                    <a:path w="1481124" h="502767">
                      <a:moveTo>
                        <a:pt x="1156195" y="138061"/>
                      </a:moveTo>
                      <a:lnTo>
                        <a:pt x="1118019" y="176237"/>
                      </a:lnTo>
                      <a:lnTo>
                        <a:pt x="1118019" y="228219"/>
                      </a:lnTo>
                      <a:lnTo>
                        <a:pt x="1156195" y="266382"/>
                      </a:lnTo>
                      <a:lnTo>
                        <a:pt x="1220355" y="266382"/>
                      </a:lnTo>
                      <a:lnTo>
                        <a:pt x="1220355" y="317538"/>
                      </a:lnTo>
                      <a:lnTo>
                        <a:pt x="1161072" y="317538"/>
                      </a:lnTo>
                      <a:lnTo>
                        <a:pt x="1161072" y="292366"/>
                      </a:lnTo>
                      <a:lnTo>
                        <a:pt x="1118019" y="292366"/>
                      </a:lnTo>
                      <a:lnTo>
                        <a:pt x="1118019" y="318363"/>
                      </a:lnTo>
                      <a:lnTo>
                        <a:pt x="1156195" y="356527"/>
                      </a:lnTo>
                      <a:lnTo>
                        <a:pt x="1225232" y="356527"/>
                      </a:lnTo>
                      <a:lnTo>
                        <a:pt x="1263395" y="318363"/>
                      </a:lnTo>
                      <a:lnTo>
                        <a:pt x="1263395" y="265556"/>
                      </a:lnTo>
                      <a:lnTo>
                        <a:pt x="1225232" y="227393"/>
                      </a:lnTo>
                      <a:lnTo>
                        <a:pt x="1161072" y="227393"/>
                      </a:lnTo>
                      <a:lnTo>
                        <a:pt x="1161072" y="177050"/>
                      </a:lnTo>
                      <a:lnTo>
                        <a:pt x="1220355" y="177050"/>
                      </a:lnTo>
                      <a:lnTo>
                        <a:pt x="1220355" y="202222"/>
                      </a:lnTo>
                      <a:lnTo>
                        <a:pt x="1263395" y="202222"/>
                      </a:lnTo>
                      <a:lnTo>
                        <a:pt x="1263395" y="176237"/>
                      </a:lnTo>
                      <a:lnTo>
                        <a:pt x="1225232" y="138061"/>
                      </a:lnTo>
                      <a:close/>
                      <a:moveTo>
                        <a:pt x="894676" y="138061"/>
                      </a:moveTo>
                      <a:lnTo>
                        <a:pt x="894676" y="177050"/>
                      </a:lnTo>
                      <a:lnTo>
                        <a:pt x="948296" y="177050"/>
                      </a:lnTo>
                      <a:lnTo>
                        <a:pt x="948296" y="356527"/>
                      </a:lnTo>
                      <a:lnTo>
                        <a:pt x="990523" y="356527"/>
                      </a:lnTo>
                      <a:lnTo>
                        <a:pt x="990523" y="177050"/>
                      </a:lnTo>
                      <a:lnTo>
                        <a:pt x="1043305" y="177050"/>
                      </a:lnTo>
                      <a:lnTo>
                        <a:pt x="1043305" y="138061"/>
                      </a:lnTo>
                      <a:close/>
                      <a:moveTo>
                        <a:pt x="678662" y="138061"/>
                      </a:moveTo>
                      <a:lnTo>
                        <a:pt x="678662" y="356527"/>
                      </a:lnTo>
                      <a:lnTo>
                        <a:pt x="721715" y="356527"/>
                      </a:lnTo>
                      <a:lnTo>
                        <a:pt x="721715" y="266382"/>
                      </a:lnTo>
                      <a:lnTo>
                        <a:pt x="785863" y="266382"/>
                      </a:lnTo>
                      <a:lnTo>
                        <a:pt x="824026" y="228219"/>
                      </a:lnTo>
                      <a:lnTo>
                        <a:pt x="824026" y="176237"/>
                      </a:lnTo>
                      <a:lnTo>
                        <a:pt x="785863" y="138061"/>
                      </a:lnTo>
                      <a:close/>
                      <a:moveTo>
                        <a:pt x="474027" y="138061"/>
                      </a:moveTo>
                      <a:lnTo>
                        <a:pt x="474027" y="356527"/>
                      </a:lnTo>
                      <a:lnTo>
                        <a:pt x="517080" y="356527"/>
                      </a:lnTo>
                      <a:lnTo>
                        <a:pt x="517080" y="266382"/>
                      </a:lnTo>
                      <a:lnTo>
                        <a:pt x="564984" y="266382"/>
                      </a:lnTo>
                      <a:lnTo>
                        <a:pt x="564984" y="227393"/>
                      </a:lnTo>
                      <a:lnTo>
                        <a:pt x="517080" y="227393"/>
                      </a:lnTo>
                      <a:lnTo>
                        <a:pt x="517080" y="177050"/>
                      </a:lnTo>
                      <a:lnTo>
                        <a:pt x="597484" y="177050"/>
                      </a:lnTo>
                      <a:lnTo>
                        <a:pt x="597484" y="138061"/>
                      </a:lnTo>
                      <a:close/>
                      <a:moveTo>
                        <a:pt x="281546" y="138061"/>
                      </a:moveTo>
                      <a:lnTo>
                        <a:pt x="242557" y="177050"/>
                      </a:lnTo>
                      <a:lnTo>
                        <a:pt x="242557" y="317538"/>
                      </a:lnTo>
                      <a:lnTo>
                        <a:pt x="281546" y="356527"/>
                      </a:lnTo>
                      <a:lnTo>
                        <a:pt x="348945" y="356527"/>
                      </a:lnTo>
                      <a:lnTo>
                        <a:pt x="387934" y="317538"/>
                      </a:lnTo>
                      <a:lnTo>
                        <a:pt x="387934" y="280187"/>
                      </a:lnTo>
                      <a:lnTo>
                        <a:pt x="344893" y="280187"/>
                      </a:lnTo>
                      <a:lnTo>
                        <a:pt x="344893" y="317538"/>
                      </a:lnTo>
                      <a:lnTo>
                        <a:pt x="285610" y="317538"/>
                      </a:lnTo>
                      <a:lnTo>
                        <a:pt x="285610" y="177050"/>
                      </a:lnTo>
                      <a:lnTo>
                        <a:pt x="344893" y="177050"/>
                      </a:lnTo>
                      <a:lnTo>
                        <a:pt x="344893" y="214401"/>
                      </a:lnTo>
                      <a:lnTo>
                        <a:pt x="387934" y="214401"/>
                      </a:lnTo>
                      <a:lnTo>
                        <a:pt x="387934" y="177050"/>
                      </a:lnTo>
                      <a:lnTo>
                        <a:pt x="348945" y="138061"/>
                      </a:lnTo>
                      <a:close/>
                      <a:moveTo>
                        <a:pt x="0" y="0"/>
                      </a:moveTo>
                      <a:lnTo>
                        <a:pt x="1481124" y="0"/>
                      </a:lnTo>
                      <a:lnTo>
                        <a:pt x="1481124" y="502767"/>
                      </a:lnTo>
                      <a:lnTo>
                        <a:pt x="0" y="502767"/>
                      </a:lnTo>
                      <a:close/>
                    </a:path>
                  </a:pathLst>
                </a:custGeom>
                <a:solidFill>
                  <a:srgbClr val="0067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16" name="Forme libre : forme 87">
                  <a:extLst>
                    <a:ext uri="{FF2B5EF4-FFF2-40B4-BE49-F238E27FC236}">
                      <a16:creationId xmlns:a16="http://schemas.microsoft.com/office/drawing/2014/main" xmlns="" id="{B113F237-2E5A-4C00-A639-4D91096C83E7}"/>
                    </a:ext>
                  </a:extLst>
                </p:cNvPr>
                <p:cNvSpPr/>
                <p:nvPr/>
              </p:nvSpPr>
              <p:spPr>
                <a:xfrm>
                  <a:off x="4549228" y="3900893"/>
                  <a:ext cx="1745322" cy="502767"/>
                </a:xfrm>
                <a:custGeom>
                  <a:avLst/>
                  <a:gdLst>
                    <a:gd name="connsiteX0" fmla="*/ 1391627 w 1745322"/>
                    <a:gd name="connsiteY0" fmla="*/ 138061 h 502767"/>
                    <a:gd name="connsiteX1" fmla="*/ 1331518 w 1745322"/>
                    <a:gd name="connsiteY1" fmla="*/ 356527 h 502767"/>
                    <a:gd name="connsiteX2" fmla="*/ 1374559 w 1745322"/>
                    <a:gd name="connsiteY2" fmla="*/ 356527 h 502767"/>
                    <a:gd name="connsiteX3" fmla="*/ 1385925 w 1745322"/>
                    <a:gd name="connsiteY3" fmla="*/ 314299 h 502767"/>
                    <a:gd name="connsiteX4" fmla="*/ 1453349 w 1745322"/>
                    <a:gd name="connsiteY4" fmla="*/ 314299 h 502767"/>
                    <a:gd name="connsiteX5" fmla="*/ 1464703 w 1745322"/>
                    <a:gd name="connsiteY5" fmla="*/ 356527 h 502767"/>
                    <a:gd name="connsiteX6" fmla="*/ 1507756 w 1745322"/>
                    <a:gd name="connsiteY6" fmla="*/ 356527 h 502767"/>
                    <a:gd name="connsiteX7" fmla="*/ 1447660 w 1745322"/>
                    <a:gd name="connsiteY7" fmla="*/ 138061 h 502767"/>
                    <a:gd name="connsiteX8" fmla="*/ 1098423 w 1745322"/>
                    <a:gd name="connsiteY8" fmla="*/ 138061 h 502767"/>
                    <a:gd name="connsiteX9" fmla="*/ 1160970 w 1745322"/>
                    <a:gd name="connsiteY9" fmla="*/ 356527 h 502767"/>
                    <a:gd name="connsiteX10" fmla="*/ 1212126 w 1745322"/>
                    <a:gd name="connsiteY10" fmla="*/ 356527 h 502767"/>
                    <a:gd name="connsiteX11" fmla="*/ 1274673 w 1745322"/>
                    <a:gd name="connsiteY11" fmla="*/ 138061 h 502767"/>
                    <a:gd name="connsiteX12" fmla="*/ 1230820 w 1745322"/>
                    <a:gd name="connsiteY12" fmla="*/ 138061 h 502767"/>
                    <a:gd name="connsiteX13" fmla="*/ 1186954 w 1745322"/>
                    <a:gd name="connsiteY13" fmla="*/ 299669 h 502767"/>
                    <a:gd name="connsiteX14" fmla="*/ 1186141 w 1745322"/>
                    <a:gd name="connsiteY14" fmla="*/ 299669 h 502767"/>
                    <a:gd name="connsiteX15" fmla="*/ 1142288 w 1745322"/>
                    <a:gd name="connsiteY15" fmla="*/ 138061 h 502767"/>
                    <a:gd name="connsiteX16" fmla="*/ 921410 w 1745322"/>
                    <a:gd name="connsiteY16" fmla="*/ 138061 h 502767"/>
                    <a:gd name="connsiteX17" fmla="*/ 883234 w 1745322"/>
                    <a:gd name="connsiteY17" fmla="*/ 176237 h 502767"/>
                    <a:gd name="connsiteX18" fmla="*/ 883234 w 1745322"/>
                    <a:gd name="connsiteY18" fmla="*/ 228219 h 502767"/>
                    <a:gd name="connsiteX19" fmla="*/ 921410 w 1745322"/>
                    <a:gd name="connsiteY19" fmla="*/ 266382 h 502767"/>
                    <a:gd name="connsiteX20" fmla="*/ 985570 w 1745322"/>
                    <a:gd name="connsiteY20" fmla="*/ 266382 h 502767"/>
                    <a:gd name="connsiteX21" fmla="*/ 985570 w 1745322"/>
                    <a:gd name="connsiteY21" fmla="*/ 317538 h 502767"/>
                    <a:gd name="connsiteX22" fmla="*/ 926287 w 1745322"/>
                    <a:gd name="connsiteY22" fmla="*/ 317538 h 502767"/>
                    <a:gd name="connsiteX23" fmla="*/ 926287 w 1745322"/>
                    <a:gd name="connsiteY23" fmla="*/ 292366 h 502767"/>
                    <a:gd name="connsiteX24" fmla="*/ 883234 w 1745322"/>
                    <a:gd name="connsiteY24" fmla="*/ 292366 h 502767"/>
                    <a:gd name="connsiteX25" fmla="*/ 883234 w 1745322"/>
                    <a:gd name="connsiteY25" fmla="*/ 318363 h 502767"/>
                    <a:gd name="connsiteX26" fmla="*/ 921410 w 1745322"/>
                    <a:gd name="connsiteY26" fmla="*/ 356527 h 502767"/>
                    <a:gd name="connsiteX27" fmla="*/ 990447 w 1745322"/>
                    <a:gd name="connsiteY27" fmla="*/ 356527 h 502767"/>
                    <a:gd name="connsiteX28" fmla="*/ 1028611 w 1745322"/>
                    <a:gd name="connsiteY28" fmla="*/ 318363 h 502767"/>
                    <a:gd name="connsiteX29" fmla="*/ 1028611 w 1745322"/>
                    <a:gd name="connsiteY29" fmla="*/ 265557 h 502767"/>
                    <a:gd name="connsiteX30" fmla="*/ 990447 w 1745322"/>
                    <a:gd name="connsiteY30" fmla="*/ 227393 h 502767"/>
                    <a:gd name="connsiteX31" fmla="*/ 926287 w 1745322"/>
                    <a:gd name="connsiteY31" fmla="*/ 227393 h 502767"/>
                    <a:gd name="connsiteX32" fmla="*/ 926287 w 1745322"/>
                    <a:gd name="connsiteY32" fmla="*/ 177050 h 502767"/>
                    <a:gd name="connsiteX33" fmla="*/ 985570 w 1745322"/>
                    <a:gd name="connsiteY33" fmla="*/ 177050 h 502767"/>
                    <a:gd name="connsiteX34" fmla="*/ 985570 w 1745322"/>
                    <a:gd name="connsiteY34" fmla="*/ 202222 h 502767"/>
                    <a:gd name="connsiteX35" fmla="*/ 1028611 w 1745322"/>
                    <a:gd name="connsiteY35" fmla="*/ 202222 h 502767"/>
                    <a:gd name="connsiteX36" fmla="*/ 1028611 w 1745322"/>
                    <a:gd name="connsiteY36" fmla="*/ 176237 h 502767"/>
                    <a:gd name="connsiteX37" fmla="*/ 990447 w 1745322"/>
                    <a:gd name="connsiteY37" fmla="*/ 138061 h 502767"/>
                    <a:gd name="connsiteX38" fmla="*/ 697268 w 1745322"/>
                    <a:gd name="connsiteY38" fmla="*/ 138061 h 502767"/>
                    <a:gd name="connsiteX39" fmla="*/ 637146 w 1745322"/>
                    <a:gd name="connsiteY39" fmla="*/ 356527 h 502767"/>
                    <a:gd name="connsiteX40" fmla="*/ 680199 w 1745322"/>
                    <a:gd name="connsiteY40" fmla="*/ 356527 h 502767"/>
                    <a:gd name="connsiteX41" fmla="*/ 691565 w 1745322"/>
                    <a:gd name="connsiteY41" fmla="*/ 314299 h 502767"/>
                    <a:gd name="connsiteX42" fmla="*/ 758977 w 1745322"/>
                    <a:gd name="connsiteY42" fmla="*/ 314299 h 502767"/>
                    <a:gd name="connsiteX43" fmla="*/ 770343 w 1745322"/>
                    <a:gd name="connsiteY43" fmla="*/ 356527 h 502767"/>
                    <a:gd name="connsiteX44" fmla="*/ 813396 w 1745322"/>
                    <a:gd name="connsiteY44" fmla="*/ 356527 h 502767"/>
                    <a:gd name="connsiteX45" fmla="*/ 753300 w 1745322"/>
                    <a:gd name="connsiteY45" fmla="*/ 138061 h 502767"/>
                    <a:gd name="connsiteX46" fmla="*/ 449580 w 1745322"/>
                    <a:gd name="connsiteY46" fmla="*/ 138061 h 502767"/>
                    <a:gd name="connsiteX47" fmla="*/ 449580 w 1745322"/>
                    <a:gd name="connsiteY47" fmla="*/ 356527 h 502767"/>
                    <a:gd name="connsiteX48" fmla="*/ 492633 w 1745322"/>
                    <a:gd name="connsiteY48" fmla="*/ 356527 h 502767"/>
                    <a:gd name="connsiteX49" fmla="*/ 492633 w 1745322"/>
                    <a:gd name="connsiteY49" fmla="*/ 266382 h 502767"/>
                    <a:gd name="connsiteX50" fmla="*/ 540537 w 1745322"/>
                    <a:gd name="connsiteY50" fmla="*/ 266382 h 502767"/>
                    <a:gd name="connsiteX51" fmla="*/ 540537 w 1745322"/>
                    <a:gd name="connsiteY51" fmla="*/ 227393 h 502767"/>
                    <a:gd name="connsiteX52" fmla="*/ 492633 w 1745322"/>
                    <a:gd name="connsiteY52" fmla="*/ 227393 h 502767"/>
                    <a:gd name="connsiteX53" fmla="*/ 492633 w 1745322"/>
                    <a:gd name="connsiteY53" fmla="*/ 177050 h 502767"/>
                    <a:gd name="connsiteX54" fmla="*/ 573024 w 1745322"/>
                    <a:gd name="connsiteY54" fmla="*/ 177050 h 502767"/>
                    <a:gd name="connsiteX55" fmla="*/ 573024 w 1745322"/>
                    <a:gd name="connsiteY55" fmla="*/ 138061 h 502767"/>
                    <a:gd name="connsiteX56" fmla="*/ 257098 w 1745322"/>
                    <a:gd name="connsiteY56" fmla="*/ 138061 h 502767"/>
                    <a:gd name="connsiteX57" fmla="*/ 218109 w 1745322"/>
                    <a:gd name="connsiteY57" fmla="*/ 177050 h 502767"/>
                    <a:gd name="connsiteX58" fmla="*/ 218109 w 1745322"/>
                    <a:gd name="connsiteY58" fmla="*/ 317538 h 502767"/>
                    <a:gd name="connsiteX59" fmla="*/ 257098 w 1745322"/>
                    <a:gd name="connsiteY59" fmla="*/ 356527 h 502767"/>
                    <a:gd name="connsiteX60" fmla="*/ 324497 w 1745322"/>
                    <a:gd name="connsiteY60" fmla="*/ 356527 h 502767"/>
                    <a:gd name="connsiteX61" fmla="*/ 363486 w 1745322"/>
                    <a:gd name="connsiteY61" fmla="*/ 317538 h 502767"/>
                    <a:gd name="connsiteX62" fmla="*/ 363486 w 1745322"/>
                    <a:gd name="connsiteY62" fmla="*/ 280187 h 502767"/>
                    <a:gd name="connsiteX63" fmla="*/ 320446 w 1745322"/>
                    <a:gd name="connsiteY63" fmla="*/ 280187 h 502767"/>
                    <a:gd name="connsiteX64" fmla="*/ 320446 w 1745322"/>
                    <a:gd name="connsiteY64" fmla="*/ 317538 h 502767"/>
                    <a:gd name="connsiteX65" fmla="*/ 261162 w 1745322"/>
                    <a:gd name="connsiteY65" fmla="*/ 317538 h 502767"/>
                    <a:gd name="connsiteX66" fmla="*/ 261162 w 1745322"/>
                    <a:gd name="connsiteY66" fmla="*/ 177050 h 502767"/>
                    <a:gd name="connsiteX67" fmla="*/ 320446 w 1745322"/>
                    <a:gd name="connsiteY67" fmla="*/ 177050 h 502767"/>
                    <a:gd name="connsiteX68" fmla="*/ 320446 w 1745322"/>
                    <a:gd name="connsiteY68" fmla="*/ 214401 h 502767"/>
                    <a:gd name="connsiteX69" fmla="*/ 363486 w 1745322"/>
                    <a:gd name="connsiteY69" fmla="*/ 214401 h 502767"/>
                    <a:gd name="connsiteX70" fmla="*/ 363486 w 1745322"/>
                    <a:gd name="connsiteY70" fmla="*/ 177050 h 502767"/>
                    <a:gd name="connsiteX71" fmla="*/ 324497 w 1745322"/>
                    <a:gd name="connsiteY71" fmla="*/ 138061 h 502767"/>
                    <a:gd name="connsiteX72" fmla="*/ 0 w 1745322"/>
                    <a:gd name="connsiteY72" fmla="*/ 0 h 502767"/>
                    <a:gd name="connsiteX73" fmla="*/ 1745322 w 1745322"/>
                    <a:gd name="connsiteY73" fmla="*/ 0 h 502767"/>
                    <a:gd name="connsiteX74" fmla="*/ 1745322 w 1745322"/>
                    <a:gd name="connsiteY74" fmla="*/ 502767 h 502767"/>
                    <a:gd name="connsiteX75" fmla="*/ 0 w 1745322"/>
                    <a:gd name="connsiteY75" fmla="*/ 502767 h 5027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</a:cxnLst>
                  <a:rect l="l" t="t" r="r" b="b"/>
                  <a:pathLst>
                    <a:path w="1745322" h="502767">
                      <a:moveTo>
                        <a:pt x="1391627" y="138061"/>
                      </a:moveTo>
                      <a:lnTo>
                        <a:pt x="1331518" y="356527"/>
                      </a:lnTo>
                      <a:lnTo>
                        <a:pt x="1374559" y="356527"/>
                      </a:lnTo>
                      <a:lnTo>
                        <a:pt x="1385925" y="314299"/>
                      </a:lnTo>
                      <a:lnTo>
                        <a:pt x="1453349" y="314299"/>
                      </a:lnTo>
                      <a:lnTo>
                        <a:pt x="1464703" y="356527"/>
                      </a:lnTo>
                      <a:lnTo>
                        <a:pt x="1507756" y="356527"/>
                      </a:lnTo>
                      <a:lnTo>
                        <a:pt x="1447660" y="138061"/>
                      </a:lnTo>
                      <a:close/>
                      <a:moveTo>
                        <a:pt x="1098423" y="138061"/>
                      </a:moveTo>
                      <a:lnTo>
                        <a:pt x="1160970" y="356527"/>
                      </a:lnTo>
                      <a:lnTo>
                        <a:pt x="1212126" y="356527"/>
                      </a:lnTo>
                      <a:lnTo>
                        <a:pt x="1274673" y="138061"/>
                      </a:lnTo>
                      <a:lnTo>
                        <a:pt x="1230820" y="138061"/>
                      </a:lnTo>
                      <a:lnTo>
                        <a:pt x="1186954" y="299669"/>
                      </a:lnTo>
                      <a:lnTo>
                        <a:pt x="1186141" y="299669"/>
                      </a:lnTo>
                      <a:lnTo>
                        <a:pt x="1142288" y="138061"/>
                      </a:lnTo>
                      <a:close/>
                      <a:moveTo>
                        <a:pt x="921410" y="138061"/>
                      </a:moveTo>
                      <a:lnTo>
                        <a:pt x="883234" y="176237"/>
                      </a:lnTo>
                      <a:lnTo>
                        <a:pt x="883234" y="228219"/>
                      </a:lnTo>
                      <a:lnTo>
                        <a:pt x="921410" y="266382"/>
                      </a:lnTo>
                      <a:lnTo>
                        <a:pt x="985570" y="266382"/>
                      </a:lnTo>
                      <a:lnTo>
                        <a:pt x="985570" y="317538"/>
                      </a:lnTo>
                      <a:lnTo>
                        <a:pt x="926287" y="317538"/>
                      </a:lnTo>
                      <a:lnTo>
                        <a:pt x="926287" y="292366"/>
                      </a:lnTo>
                      <a:lnTo>
                        <a:pt x="883234" y="292366"/>
                      </a:lnTo>
                      <a:lnTo>
                        <a:pt x="883234" y="318363"/>
                      </a:lnTo>
                      <a:lnTo>
                        <a:pt x="921410" y="356527"/>
                      </a:lnTo>
                      <a:lnTo>
                        <a:pt x="990447" y="356527"/>
                      </a:lnTo>
                      <a:lnTo>
                        <a:pt x="1028611" y="318363"/>
                      </a:lnTo>
                      <a:lnTo>
                        <a:pt x="1028611" y="265557"/>
                      </a:lnTo>
                      <a:lnTo>
                        <a:pt x="990447" y="227393"/>
                      </a:lnTo>
                      <a:lnTo>
                        <a:pt x="926287" y="227393"/>
                      </a:lnTo>
                      <a:lnTo>
                        <a:pt x="926287" y="177050"/>
                      </a:lnTo>
                      <a:lnTo>
                        <a:pt x="985570" y="177050"/>
                      </a:lnTo>
                      <a:lnTo>
                        <a:pt x="985570" y="202222"/>
                      </a:lnTo>
                      <a:lnTo>
                        <a:pt x="1028611" y="202222"/>
                      </a:lnTo>
                      <a:lnTo>
                        <a:pt x="1028611" y="176237"/>
                      </a:lnTo>
                      <a:lnTo>
                        <a:pt x="990447" y="138061"/>
                      </a:lnTo>
                      <a:close/>
                      <a:moveTo>
                        <a:pt x="697268" y="138061"/>
                      </a:moveTo>
                      <a:lnTo>
                        <a:pt x="637146" y="356527"/>
                      </a:lnTo>
                      <a:lnTo>
                        <a:pt x="680199" y="356527"/>
                      </a:lnTo>
                      <a:lnTo>
                        <a:pt x="691565" y="314299"/>
                      </a:lnTo>
                      <a:lnTo>
                        <a:pt x="758977" y="314299"/>
                      </a:lnTo>
                      <a:lnTo>
                        <a:pt x="770343" y="356527"/>
                      </a:lnTo>
                      <a:lnTo>
                        <a:pt x="813396" y="356527"/>
                      </a:lnTo>
                      <a:lnTo>
                        <a:pt x="753300" y="138061"/>
                      </a:lnTo>
                      <a:close/>
                      <a:moveTo>
                        <a:pt x="449580" y="138061"/>
                      </a:moveTo>
                      <a:lnTo>
                        <a:pt x="449580" y="356527"/>
                      </a:lnTo>
                      <a:lnTo>
                        <a:pt x="492633" y="356527"/>
                      </a:lnTo>
                      <a:lnTo>
                        <a:pt x="492633" y="266382"/>
                      </a:lnTo>
                      <a:lnTo>
                        <a:pt x="540537" y="266382"/>
                      </a:lnTo>
                      <a:lnTo>
                        <a:pt x="540537" y="227393"/>
                      </a:lnTo>
                      <a:lnTo>
                        <a:pt x="492633" y="227393"/>
                      </a:lnTo>
                      <a:lnTo>
                        <a:pt x="492633" y="177050"/>
                      </a:lnTo>
                      <a:lnTo>
                        <a:pt x="573024" y="177050"/>
                      </a:lnTo>
                      <a:lnTo>
                        <a:pt x="573024" y="138061"/>
                      </a:lnTo>
                      <a:close/>
                      <a:moveTo>
                        <a:pt x="257098" y="138061"/>
                      </a:moveTo>
                      <a:lnTo>
                        <a:pt x="218109" y="177050"/>
                      </a:lnTo>
                      <a:lnTo>
                        <a:pt x="218109" y="317538"/>
                      </a:lnTo>
                      <a:lnTo>
                        <a:pt x="257098" y="356527"/>
                      </a:lnTo>
                      <a:lnTo>
                        <a:pt x="324497" y="356527"/>
                      </a:lnTo>
                      <a:lnTo>
                        <a:pt x="363486" y="317538"/>
                      </a:lnTo>
                      <a:lnTo>
                        <a:pt x="363486" y="280187"/>
                      </a:lnTo>
                      <a:lnTo>
                        <a:pt x="320446" y="280187"/>
                      </a:lnTo>
                      <a:lnTo>
                        <a:pt x="320446" y="317538"/>
                      </a:lnTo>
                      <a:lnTo>
                        <a:pt x="261162" y="317538"/>
                      </a:lnTo>
                      <a:lnTo>
                        <a:pt x="261162" y="177050"/>
                      </a:lnTo>
                      <a:lnTo>
                        <a:pt x="320446" y="177050"/>
                      </a:lnTo>
                      <a:lnTo>
                        <a:pt x="320446" y="214401"/>
                      </a:lnTo>
                      <a:lnTo>
                        <a:pt x="363486" y="214401"/>
                      </a:lnTo>
                      <a:lnTo>
                        <a:pt x="363486" y="177050"/>
                      </a:lnTo>
                      <a:lnTo>
                        <a:pt x="324497" y="138061"/>
                      </a:lnTo>
                      <a:close/>
                      <a:moveTo>
                        <a:pt x="0" y="0"/>
                      </a:moveTo>
                      <a:lnTo>
                        <a:pt x="1745322" y="0"/>
                      </a:lnTo>
                      <a:lnTo>
                        <a:pt x="1745322" y="502767"/>
                      </a:lnTo>
                      <a:lnTo>
                        <a:pt x="0" y="502767"/>
                      </a:lnTo>
                      <a:close/>
                    </a:path>
                  </a:pathLst>
                </a:custGeom>
                <a:solidFill>
                  <a:srgbClr val="63358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3041754777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4E779-2CE1-4A8A-AF83-5D8933BF1C87}" type="datetimeFigureOut">
              <a:rPr lang="fr-FR" smtClean="0"/>
              <a:t>24/03/2021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C8864-E785-4CD3-917B-0942605AACE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42165094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4E779-2CE1-4A8A-AF83-5D8933BF1C87}" type="datetimeFigureOut">
              <a:rPr lang="fr-FR" smtClean="0"/>
              <a:t>24/03/2021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C8864-E785-4CD3-917B-0942605AACE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31435308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4E779-2CE1-4A8A-AF83-5D8933BF1C87}" type="datetimeFigureOut">
              <a:rPr lang="fr-FR" smtClean="0"/>
              <a:t>24/03/2021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C8864-E785-4CD3-917B-0942605AACE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04133970"/>
      </p:ext>
    </p:extLst>
  </p:cSld>
  <p:clrMapOvr>
    <a:masterClrMapping/>
  </p:clrMapOvr>
  <p:transition spd="slow">
    <p:circl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4E779-2CE1-4A8A-AF83-5D8933BF1C87}" type="datetimeFigureOut">
              <a:rPr lang="fr-FR" smtClean="0"/>
              <a:t>24/03/2021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C8864-E785-4CD3-917B-0942605AACE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64715903"/>
      </p:ext>
    </p:extLst>
  </p:cSld>
  <p:clrMapOvr>
    <a:masterClrMapping/>
  </p:clrMapOvr>
  <p:transition spd="slow">
    <p:circl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4E779-2CE1-4A8A-AF83-5D8933BF1C87}" type="datetimeFigureOut">
              <a:rPr lang="fr-FR" smtClean="0"/>
              <a:t>24/03/2021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C8864-E785-4CD3-917B-0942605AACE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97990811"/>
      </p:ext>
    </p:extLst>
  </p:cSld>
  <p:clrMapOvr>
    <a:masterClrMapping/>
  </p:clrMapOvr>
  <p:transition spd="slow">
    <p:circl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4E779-2CE1-4A8A-AF83-5D8933BF1C87}" type="datetimeFigureOut">
              <a:rPr lang="fr-FR" smtClean="0"/>
              <a:t>24/03/2021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C8864-E785-4CD3-917B-0942605AACE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82741187"/>
      </p:ext>
    </p:extLst>
  </p:cSld>
  <p:clrMapOvr>
    <a:masterClrMapping/>
  </p:clrMapOvr>
  <p:transition spd="slow">
    <p:circl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493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84E779-2CE1-4A8A-AF83-5D8933BF1C87}" type="datetimeFigureOut">
              <a:rPr lang="fr-FR" smtClean="0"/>
              <a:t>24/03/2021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4C8864-E785-4CD3-917B-0942605AACE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906827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circle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Franklin Gothic Book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Franklin Gothic Book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Franklin Gothic Book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Franklin Gothic Book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Franklin Gothic Book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Franklin Gothic Book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6876256" y="4155926"/>
            <a:ext cx="2267744" cy="9875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8" name="Groupe 7">
            <a:extLst>
              <a:ext uri="{FF2B5EF4-FFF2-40B4-BE49-F238E27FC236}">
                <a16:creationId xmlns:a16="http://schemas.microsoft.com/office/drawing/2014/main" xmlns="" id="{2EE5FD3E-B1C1-44EA-A4EC-DCB7155A35F0}"/>
              </a:ext>
            </a:extLst>
          </p:cNvPr>
          <p:cNvGrpSpPr/>
          <p:nvPr/>
        </p:nvGrpSpPr>
        <p:grpSpPr>
          <a:xfrm>
            <a:off x="3057217" y="1753978"/>
            <a:ext cx="2776388" cy="1465844"/>
            <a:chOff x="2884170" y="2505405"/>
            <a:chExt cx="3410380" cy="1902357"/>
          </a:xfrm>
        </p:grpSpPr>
        <p:sp>
          <p:nvSpPr>
            <p:cNvPr id="9" name="object 44">
              <a:extLst>
                <a:ext uri="{FF2B5EF4-FFF2-40B4-BE49-F238E27FC236}">
                  <a16:creationId xmlns:a16="http://schemas.microsoft.com/office/drawing/2014/main" xmlns="" id="{DF54BC97-4CD9-49E5-8211-24C00029816A}"/>
                </a:ext>
              </a:extLst>
            </p:cNvPr>
            <p:cNvSpPr/>
            <p:nvPr/>
          </p:nvSpPr>
          <p:spPr>
            <a:xfrm>
              <a:off x="5250538" y="4087686"/>
              <a:ext cx="47917" cy="88519"/>
            </a:xfrm>
            <a:custGeom>
              <a:avLst/>
              <a:gdLst/>
              <a:ahLst/>
              <a:cxnLst/>
              <a:rect l="l" t="t" r="r" b="b"/>
              <a:pathLst>
                <a:path w="47917" h="88519">
                  <a:moveTo>
                    <a:pt x="23558" y="0"/>
                  </a:moveTo>
                  <a:lnTo>
                    <a:pt x="0" y="88518"/>
                  </a:lnTo>
                  <a:lnTo>
                    <a:pt x="47917" y="88518"/>
                  </a:lnTo>
                  <a:lnTo>
                    <a:pt x="24358" y="0"/>
                  </a:lnTo>
                  <a:lnTo>
                    <a:pt x="23558" y="0"/>
                  </a:lnTo>
                  <a:close/>
                </a:path>
              </a:pathLst>
            </a:custGeom>
            <a:solidFill>
              <a:srgbClr val="63358B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grpSp>
          <p:nvGrpSpPr>
            <p:cNvPr id="10" name="Groupe 9">
              <a:extLst>
                <a:ext uri="{FF2B5EF4-FFF2-40B4-BE49-F238E27FC236}">
                  <a16:creationId xmlns:a16="http://schemas.microsoft.com/office/drawing/2014/main" xmlns="" id="{0E34125A-A4F0-4D7F-AE1B-01850AEDBC53}"/>
                </a:ext>
              </a:extLst>
            </p:cNvPr>
            <p:cNvGrpSpPr/>
            <p:nvPr/>
          </p:nvGrpSpPr>
          <p:grpSpPr>
            <a:xfrm>
              <a:off x="2884170" y="2505405"/>
              <a:ext cx="3410380" cy="1902357"/>
              <a:chOff x="2884170" y="2505405"/>
              <a:chExt cx="3410380" cy="1902357"/>
            </a:xfrm>
          </p:grpSpPr>
          <p:sp>
            <p:nvSpPr>
              <p:cNvPr id="11" name="object 47">
                <a:extLst>
                  <a:ext uri="{FF2B5EF4-FFF2-40B4-BE49-F238E27FC236}">
                    <a16:creationId xmlns:a16="http://schemas.microsoft.com/office/drawing/2014/main" xmlns="" id="{6BC252E6-A400-4313-B014-89059B5C8CD7}"/>
                  </a:ext>
                </a:extLst>
              </p:cNvPr>
              <p:cNvSpPr/>
              <p:nvPr/>
            </p:nvSpPr>
            <p:spPr>
              <a:xfrm>
                <a:off x="3607168" y="4107211"/>
                <a:ext cx="59270" cy="0"/>
              </a:xfrm>
              <a:custGeom>
                <a:avLst/>
                <a:gdLst/>
                <a:ahLst/>
                <a:cxnLst/>
                <a:rect l="l" t="t" r="r" b="b"/>
                <a:pathLst>
                  <a:path w="59270">
                    <a:moveTo>
                      <a:pt x="0" y="0"/>
                    </a:moveTo>
                    <a:lnTo>
                      <a:pt x="59270" y="0"/>
                    </a:lnTo>
                  </a:path>
                </a:pathLst>
              </a:custGeom>
              <a:ln w="51625">
                <a:solidFill>
                  <a:srgbClr val="0067B2"/>
                </a:solidFill>
              </a:ln>
            </p:spPr>
            <p:txBody>
              <a:bodyPr wrap="square" lIns="0" tIns="0" rIns="0" bIns="0" rtlCol="0">
                <a:noAutofit/>
              </a:bodyPr>
              <a:lstStyle/>
              <a:p>
                <a:endParaRPr/>
              </a:p>
            </p:txBody>
          </p:sp>
          <p:sp>
            <p:nvSpPr>
              <p:cNvPr id="12" name="object 45">
                <a:extLst>
                  <a:ext uri="{FF2B5EF4-FFF2-40B4-BE49-F238E27FC236}">
                    <a16:creationId xmlns:a16="http://schemas.microsoft.com/office/drawing/2014/main" xmlns="" id="{C3975387-948C-41B9-B93D-6494375C8D38}"/>
                  </a:ext>
                </a:extLst>
              </p:cNvPr>
              <p:cNvSpPr/>
              <p:nvPr/>
            </p:nvSpPr>
            <p:spPr>
              <a:xfrm>
                <a:off x="5944901" y="4087686"/>
                <a:ext cx="47917" cy="88519"/>
              </a:xfrm>
              <a:custGeom>
                <a:avLst/>
                <a:gdLst/>
                <a:ahLst/>
                <a:cxnLst/>
                <a:rect l="l" t="t" r="r" b="b"/>
                <a:pathLst>
                  <a:path w="47917" h="88519">
                    <a:moveTo>
                      <a:pt x="23558" y="0"/>
                    </a:moveTo>
                    <a:lnTo>
                      <a:pt x="0" y="88518"/>
                    </a:lnTo>
                    <a:lnTo>
                      <a:pt x="47917" y="88518"/>
                    </a:lnTo>
                    <a:lnTo>
                      <a:pt x="24358" y="0"/>
                    </a:lnTo>
                    <a:lnTo>
                      <a:pt x="23558" y="0"/>
                    </a:lnTo>
                    <a:close/>
                  </a:path>
                </a:pathLst>
              </a:custGeom>
              <a:solidFill>
                <a:srgbClr val="63358B"/>
              </a:solidFill>
            </p:spPr>
            <p:txBody>
              <a:bodyPr wrap="square" lIns="0" tIns="0" rIns="0" bIns="0" rtlCol="0">
                <a:noAutofit/>
              </a:bodyPr>
              <a:lstStyle/>
              <a:p>
                <a:endParaRPr/>
              </a:p>
            </p:txBody>
          </p:sp>
          <p:grpSp>
            <p:nvGrpSpPr>
              <p:cNvPr id="13" name="Groupe 12">
                <a:extLst>
                  <a:ext uri="{FF2B5EF4-FFF2-40B4-BE49-F238E27FC236}">
                    <a16:creationId xmlns:a16="http://schemas.microsoft.com/office/drawing/2014/main" xmlns="" id="{02151399-AA33-4D9B-ADBD-CE21C0494DFB}"/>
                  </a:ext>
                </a:extLst>
              </p:cNvPr>
              <p:cNvGrpSpPr/>
              <p:nvPr/>
            </p:nvGrpSpPr>
            <p:grpSpPr>
              <a:xfrm>
                <a:off x="2884170" y="2505405"/>
                <a:ext cx="3410380" cy="1902357"/>
                <a:chOff x="2884170" y="2505405"/>
                <a:chExt cx="3410380" cy="1902357"/>
              </a:xfrm>
            </p:grpSpPr>
            <p:grpSp>
              <p:nvGrpSpPr>
                <p:cNvPr id="14" name="Groupe 13">
                  <a:extLst>
                    <a:ext uri="{FF2B5EF4-FFF2-40B4-BE49-F238E27FC236}">
                      <a16:creationId xmlns:a16="http://schemas.microsoft.com/office/drawing/2014/main" xmlns="" id="{A5D384AC-4C87-4499-8852-71F378856585}"/>
                    </a:ext>
                  </a:extLst>
                </p:cNvPr>
                <p:cNvGrpSpPr/>
                <p:nvPr/>
              </p:nvGrpSpPr>
              <p:grpSpPr>
                <a:xfrm>
                  <a:off x="2884170" y="2505405"/>
                  <a:ext cx="3408324" cy="876211"/>
                  <a:chOff x="2884170" y="2505405"/>
                  <a:chExt cx="3408324" cy="876211"/>
                </a:xfrm>
              </p:grpSpPr>
              <p:sp>
                <p:nvSpPr>
                  <p:cNvPr id="43" name="object 35">
                    <a:extLst>
                      <a:ext uri="{FF2B5EF4-FFF2-40B4-BE49-F238E27FC236}">
                        <a16:creationId xmlns:a16="http://schemas.microsoft.com/office/drawing/2014/main" xmlns="" id="{A6F38120-ADC3-4464-8166-0AF075BB5B2E}"/>
                      </a:ext>
                    </a:extLst>
                  </p:cNvPr>
                  <p:cNvSpPr/>
                  <p:nvPr/>
                </p:nvSpPr>
                <p:spPr>
                  <a:xfrm>
                    <a:off x="4669040" y="2505405"/>
                    <a:ext cx="163766" cy="16374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3766" h="163741">
                        <a:moveTo>
                          <a:pt x="0" y="163741"/>
                        </a:moveTo>
                        <a:lnTo>
                          <a:pt x="163766" y="163741"/>
                        </a:lnTo>
                        <a:lnTo>
                          <a:pt x="163766" y="0"/>
                        </a:lnTo>
                        <a:lnTo>
                          <a:pt x="0" y="0"/>
                        </a:lnTo>
                        <a:lnTo>
                          <a:pt x="0" y="163741"/>
                        </a:lnTo>
                        <a:close/>
                      </a:path>
                    </a:pathLst>
                  </a:custGeom>
                  <a:solidFill>
                    <a:srgbClr val="63358B"/>
                  </a:solidFill>
                </p:spPr>
                <p:txBody>
                  <a:bodyPr wrap="square" lIns="0" tIns="0" rIns="0" bIns="0" rtlCol="0">
                    <a:noAutofit/>
                  </a:bodyPr>
                  <a:lstStyle/>
                  <a:p>
                    <a:endParaRPr/>
                  </a:p>
                </p:txBody>
              </p:sp>
              <p:sp>
                <p:nvSpPr>
                  <p:cNvPr id="44" name="Forme libre : forme 114">
                    <a:extLst>
                      <a:ext uri="{FF2B5EF4-FFF2-40B4-BE49-F238E27FC236}">
                        <a16:creationId xmlns:a16="http://schemas.microsoft.com/office/drawing/2014/main" xmlns="" id="{260DCD5F-9049-4C49-8316-1F5D23A815A5}"/>
                      </a:ext>
                    </a:extLst>
                  </p:cNvPr>
                  <p:cNvSpPr/>
                  <p:nvPr/>
                </p:nvSpPr>
                <p:spPr>
                  <a:xfrm>
                    <a:off x="2884170" y="2508250"/>
                    <a:ext cx="3408324" cy="873366"/>
                  </a:xfrm>
                  <a:custGeom>
                    <a:avLst/>
                    <a:gdLst>
                      <a:gd name="connsiteX0" fmla="*/ 408686 w 3408324"/>
                      <a:gd name="connsiteY0" fmla="*/ 654977 h 873366"/>
                      <a:gd name="connsiteX1" fmla="*/ 408686 w 3408324"/>
                      <a:gd name="connsiteY1" fmla="*/ 720128 h 873366"/>
                      <a:gd name="connsiteX2" fmla="*/ 504405 w 3408324"/>
                      <a:gd name="connsiteY2" fmla="*/ 720128 h 873366"/>
                      <a:gd name="connsiteX3" fmla="*/ 504405 w 3408324"/>
                      <a:gd name="connsiteY3" fmla="*/ 654977 h 873366"/>
                      <a:gd name="connsiteX4" fmla="*/ 3149866 w 3408324"/>
                      <a:gd name="connsiteY4" fmla="*/ 422744 h 873366"/>
                      <a:gd name="connsiteX5" fmla="*/ 3149866 w 3408324"/>
                      <a:gd name="connsiteY5" fmla="*/ 488073 h 873366"/>
                      <a:gd name="connsiteX6" fmla="*/ 3245599 w 3408324"/>
                      <a:gd name="connsiteY6" fmla="*/ 488073 h 873366"/>
                      <a:gd name="connsiteX7" fmla="*/ 3245599 w 3408324"/>
                      <a:gd name="connsiteY7" fmla="*/ 422744 h 873366"/>
                      <a:gd name="connsiteX8" fmla="*/ 2229446 w 3408324"/>
                      <a:gd name="connsiteY8" fmla="*/ 422744 h 873366"/>
                      <a:gd name="connsiteX9" fmla="*/ 2229446 w 3408324"/>
                      <a:gd name="connsiteY9" fmla="*/ 488073 h 873366"/>
                      <a:gd name="connsiteX10" fmla="*/ 2325179 w 3408324"/>
                      <a:gd name="connsiteY10" fmla="*/ 488073 h 873366"/>
                      <a:gd name="connsiteX11" fmla="*/ 2325179 w 3408324"/>
                      <a:gd name="connsiteY11" fmla="*/ 422744 h 873366"/>
                      <a:gd name="connsiteX12" fmla="*/ 3104388 w 3408324"/>
                      <a:gd name="connsiteY12" fmla="*/ 269697 h 873366"/>
                      <a:gd name="connsiteX13" fmla="*/ 3291065 w 3408324"/>
                      <a:gd name="connsiteY13" fmla="*/ 269697 h 873366"/>
                      <a:gd name="connsiteX14" fmla="*/ 3408324 w 3408324"/>
                      <a:gd name="connsiteY14" fmla="*/ 384530 h 873366"/>
                      <a:gd name="connsiteX15" fmla="*/ 3408324 w 3408324"/>
                      <a:gd name="connsiteY15" fmla="*/ 617308 h 873366"/>
                      <a:gd name="connsiteX16" fmla="*/ 3149866 w 3408324"/>
                      <a:gd name="connsiteY16" fmla="*/ 617308 h 873366"/>
                      <a:gd name="connsiteX17" fmla="*/ 3149866 w 3408324"/>
                      <a:gd name="connsiteY17" fmla="*/ 720128 h 873366"/>
                      <a:gd name="connsiteX18" fmla="*/ 3245599 w 3408324"/>
                      <a:gd name="connsiteY18" fmla="*/ 720128 h 873366"/>
                      <a:gd name="connsiteX19" fmla="*/ 3245599 w 3408324"/>
                      <a:gd name="connsiteY19" fmla="*/ 667524 h 873366"/>
                      <a:gd name="connsiteX20" fmla="*/ 3408324 w 3408324"/>
                      <a:gd name="connsiteY20" fmla="*/ 667524 h 873366"/>
                      <a:gd name="connsiteX21" fmla="*/ 3408324 w 3408324"/>
                      <a:gd name="connsiteY21" fmla="*/ 758520 h 873366"/>
                      <a:gd name="connsiteX22" fmla="*/ 3291065 w 3408324"/>
                      <a:gd name="connsiteY22" fmla="*/ 873366 h 873366"/>
                      <a:gd name="connsiteX23" fmla="*/ 3104388 w 3408324"/>
                      <a:gd name="connsiteY23" fmla="*/ 873366 h 873366"/>
                      <a:gd name="connsiteX24" fmla="*/ 2987128 w 3408324"/>
                      <a:gd name="connsiteY24" fmla="*/ 758520 h 873366"/>
                      <a:gd name="connsiteX25" fmla="*/ 2987128 w 3408324"/>
                      <a:gd name="connsiteY25" fmla="*/ 384530 h 873366"/>
                      <a:gd name="connsiteX26" fmla="*/ 2183968 w 3408324"/>
                      <a:gd name="connsiteY26" fmla="*/ 269697 h 873366"/>
                      <a:gd name="connsiteX27" fmla="*/ 2370645 w 3408324"/>
                      <a:gd name="connsiteY27" fmla="*/ 269697 h 873366"/>
                      <a:gd name="connsiteX28" fmla="*/ 2487917 w 3408324"/>
                      <a:gd name="connsiteY28" fmla="*/ 384530 h 873366"/>
                      <a:gd name="connsiteX29" fmla="*/ 2487917 w 3408324"/>
                      <a:gd name="connsiteY29" fmla="*/ 617308 h 873366"/>
                      <a:gd name="connsiteX30" fmla="*/ 2229446 w 3408324"/>
                      <a:gd name="connsiteY30" fmla="*/ 617308 h 873366"/>
                      <a:gd name="connsiteX31" fmla="*/ 2229446 w 3408324"/>
                      <a:gd name="connsiteY31" fmla="*/ 720128 h 873366"/>
                      <a:gd name="connsiteX32" fmla="*/ 2325179 w 3408324"/>
                      <a:gd name="connsiteY32" fmla="*/ 720128 h 873366"/>
                      <a:gd name="connsiteX33" fmla="*/ 2325179 w 3408324"/>
                      <a:gd name="connsiteY33" fmla="*/ 667524 h 873366"/>
                      <a:gd name="connsiteX34" fmla="*/ 2487917 w 3408324"/>
                      <a:gd name="connsiteY34" fmla="*/ 667524 h 873366"/>
                      <a:gd name="connsiteX35" fmla="*/ 2487917 w 3408324"/>
                      <a:gd name="connsiteY35" fmla="*/ 758520 h 873366"/>
                      <a:gd name="connsiteX36" fmla="*/ 2370645 w 3408324"/>
                      <a:gd name="connsiteY36" fmla="*/ 873366 h 873366"/>
                      <a:gd name="connsiteX37" fmla="*/ 2183968 w 3408324"/>
                      <a:gd name="connsiteY37" fmla="*/ 873366 h 873366"/>
                      <a:gd name="connsiteX38" fmla="*/ 2066721 w 3408324"/>
                      <a:gd name="connsiteY38" fmla="*/ 758520 h 873366"/>
                      <a:gd name="connsiteX39" fmla="*/ 2066721 w 3408324"/>
                      <a:gd name="connsiteY39" fmla="*/ 384530 h 873366"/>
                      <a:gd name="connsiteX40" fmla="*/ 1783714 w 3408324"/>
                      <a:gd name="connsiteY40" fmla="*/ 269697 h 873366"/>
                      <a:gd name="connsiteX41" fmla="*/ 1946452 w 3408324"/>
                      <a:gd name="connsiteY41" fmla="*/ 269697 h 873366"/>
                      <a:gd name="connsiteX42" fmla="*/ 1946452 w 3408324"/>
                      <a:gd name="connsiteY42" fmla="*/ 873366 h 873366"/>
                      <a:gd name="connsiteX43" fmla="*/ 1783714 w 3408324"/>
                      <a:gd name="connsiteY43" fmla="*/ 873366 h 873366"/>
                      <a:gd name="connsiteX44" fmla="*/ 351243 w 3408324"/>
                      <a:gd name="connsiteY44" fmla="*/ 269697 h 873366"/>
                      <a:gd name="connsiteX45" fmla="*/ 561848 w 3408324"/>
                      <a:gd name="connsiteY45" fmla="*/ 269697 h 873366"/>
                      <a:gd name="connsiteX46" fmla="*/ 667156 w 3408324"/>
                      <a:gd name="connsiteY46" fmla="*/ 374891 h 873366"/>
                      <a:gd name="connsiteX47" fmla="*/ 667156 w 3408324"/>
                      <a:gd name="connsiteY47" fmla="*/ 873366 h 873366"/>
                      <a:gd name="connsiteX48" fmla="*/ 504405 w 3408324"/>
                      <a:gd name="connsiteY48" fmla="*/ 873366 h 873366"/>
                      <a:gd name="connsiteX49" fmla="*/ 504405 w 3408324"/>
                      <a:gd name="connsiteY49" fmla="*/ 808761 h 873366"/>
                      <a:gd name="connsiteX50" fmla="*/ 439788 w 3408324"/>
                      <a:gd name="connsiteY50" fmla="*/ 873366 h 873366"/>
                      <a:gd name="connsiteX51" fmla="*/ 339267 w 3408324"/>
                      <a:gd name="connsiteY51" fmla="*/ 873366 h 873366"/>
                      <a:gd name="connsiteX52" fmla="*/ 245960 w 3408324"/>
                      <a:gd name="connsiteY52" fmla="*/ 780008 h 873366"/>
                      <a:gd name="connsiteX53" fmla="*/ 245960 w 3408324"/>
                      <a:gd name="connsiteY53" fmla="*/ 630948 h 873366"/>
                      <a:gd name="connsiteX54" fmla="*/ 351243 w 3408324"/>
                      <a:gd name="connsiteY54" fmla="*/ 525754 h 873366"/>
                      <a:gd name="connsiteX55" fmla="*/ 504405 w 3408324"/>
                      <a:gd name="connsiteY55" fmla="*/ 525754 h 873366"/>
                      <a:gd name="connsiteX56" fmla="*/ 504405 w 3408324"/>
                      <a:gd name="connsiteY56" fmla="*/ 422744 h 873366"/>
                      <a:gd name="connsiteX57" fmla="*/ 408686 w 3408324"/>
                      <a:gd name="connsiteY57" fmla="*/ 422744 h 873366"/>
                      <a:gd name="connsiteX58" fmla="*/ 408686 w 3408324"/>
                      <a:gd name="connsiteY58" fmla="*/ 473176 h 873366"/>
                      <a:gd name="connsiteX59" fmla="*/ 245960 w 3408324"/>
                      <a:gd name="connsiteY59" fmla="*/ 473176 h 873366"/>
                      <a:gd name="connsiteX60" fmla="*/ 245960 w 3408324"/>
                      <a:gd name="connsiteY60" fmla="*/ 374891 h 873366"/>
                      <a:gd name="connsiteX61" fmla="*/ 2697746 w 3408324"/>
                      <a:gd name="connsiteY61" fmla="*/ 269151 h 873366"/>
                      <a:gd name="connsiteX62" fmla="*/ 2891345 w 3408324"/>
                      <a:gd name="connsiteY62" fmla="*/ 269151 h 873366"/>
                      <a:gd name="connsiteX63" fmla="*/ 2891345 w 3408324"/>
                      <a:gd name="connsiteY63" fmla="*/ 269697 h 873366"/>
                      <a:gd name="connsiteX64" fmla="*/ 2907284 w 3408324"/>
                      <a:gd name="connsiteY64" fmla="*/ 269697 h 873366"/>
                      <a:gd name="connsiteX65" fmla="*/ 2907284 w 3408324"/>
                      <a:gd name="connsiteY65" fmla="*/ 422744 h 873366"/>
                      <a:gd name="connsiteX66" fmla="*/ 2752039 w 3408324"/>
                      <a:gd name="connsiteY66" fmla="*/ 422744 h 873366"/>
                      <a:gd name="connsiteX67" fmla="*/ 2752039 w 3408324"/>
                      <a:gd name="connsiteY67" fmla="*/ 873366 h 873366"/>
                      <a:gd name="connsiteX68" fmla="*/ 2589301 w 3408324"/>
                      <a:gd name="connsiteY68" fmla="*/ 873366 h 873366"/>
                      <a:gd name="connsiteX69" fmla="*/ 2589301 w 3408324"/>
                      <a:gd name="connsiteY69" fmla="*/ 269697 h 873366"/>
                      <a:gd name="connsiteX70" fmla="*/ 2697746 w 3408324"/>
                      <a:gd name="connsiteY70" fmla="*/ 269697 h 873366"/>
                      <a:gd name="connsiteX71" fmla="*/ 1016165 w 3408324"/>
                      <a:gd name="connsiteY71" fmla="*/ 1625 h 873366"/>
                      <a:gd name="connsiteX72" fmla="*/ 1165745 w 3408324"/>
                      <a:gd name="connsiteY72" fmla="*/ 1625 h 873366"/>
                      <a:gd name="connsiteX73" fmla="*/ 1165745 w 3408324"/>
                      <a:gd name="connsiteY73" fmla="*/ 164325 h 873366"/>
                      <a:gd name="connsiteX74" fmla="*/ 1057033 w 3408324"/>
                      <a:gd name="connsiteY74" fmla="*/ 164325 h 873366"/>
                      <a:gd name="connsiteX75" fmla="*/ 1057033 w 3408324"/>
                      <a:gd name="connsiteY75" fmla="*/ 269151 h 873366"/>
                      <a:gd name="connsiteX76" fmla="*/ 1380185 w 3408324"/>
                      <a:gd name="connsiteY76" fmla="*/ 269697 h 873366"/>
                      <a:gd name="connsiteX77" fmla="*/ 1380185 w 3408324"/>
                      <a:gd name="connsiteY77" fmla="*/ 873366 h 873366"/>
                      <a:gd name="connsiteX78" fmla="*/ 1217434 w 3408324"/>
                      <a:gd name="connsiteY78" fmla="*/ 873366 h 873366"/>
                      <a:gd name="connsiteX79" fmla="*/ 1217434 w 3408324"/>
                      <a:gd name="connsiteY79" fmla="*/ 421474 h 873366"/>
                      <a:gd name="connsiteX80" fmla="*/ 1057033 w 3408324"/>
                      <a:gd name="connsiteY80" fmla="*/ 421474 h 873366"/>
                      <a:gd name="connsiteX81" fmla="*/ 1057033 w 3408324"/>
                      <a:gd name="connsiteY81" fmla="*/ 873366 h 873366"/>
                      <a:gd name="connsiteX82" fmla="*/ 898778 w 3408324"/>
                      <a:gd name="connsiteY82" fmla="*/ 873366 h 873366"/>
                      <a:gd name="connsiteX83" fmla="*/ 898778 w 3408324"/>
                      <a:gd name="connsiteY83" fmla="*/ 421474 h 873366"/>
                      <a:gd name="connsiteX84" fmla="*/ 817346 w 3408324"/>
                      <a:gd name="connsiteY84" fmla="*/ 421474 h 873366"/>
                      <a:gd name="connsiteX85" fmla="*/ 817346 w 3408324"/>
                      <a:gd name="connsiteY85" fmla="*/ 269151 h 873366"/>
                      <a:gd name="connsiteX86" fmla="*/ 898778 w 3408324"/>
                      <a:gd name="connsiteY86" fmla="*/ 269151 h 873366"/>
                      <a:gd name="connsiteX87" fmla="*/ 898778 w 3408324"/>
                      <a:gd name="connsiteY87" fmla="*/ 119011 h 873366"/>
                      <a:gd name="connsiteX88" fmla="*/ 0 w 3408324"/>
                      <a:gd name="connsiteY88" fmla="*/ 1625 h 873366"/>
                      <a:gd name="connsiteX89" fmla="*/ 162750 w 3408324"/>
                      <a:gd name="connsiteY89" fmla="*/ 1625 h 873366"/>
                      <a:gd name="connsiteX90" fmla="*/ 162750 w 3408324"/>
                      <a:gd name="connsiteY90" fmla="*/ 7365 h 873366"/>
                      <a:gd name="connsiteX91" fmla="*/ 163690 w 3408324"/>
                      <a:gd name="connsiteY91" fmla="*/ 7365 h 873366"/>
                      <a:gd name="connsiteX92" fmla="*/ 163690 w 3408324"/>
                      <a:gd name="connsiteY92" fmla="*/ 852589 h 873366"/>
                      <a:gd name="connsiteX93" fmla="*/ 162750 w 3408324"/>
                      <a:gd name="connsiteY93" fmla="*/ 852589 h 873366"/>
                      <a:gd name="connsiteX94" fmla="*/ 162750 w 3408324"/>
                      <a:gd name="connsiteY94" fmla="*/ 872998 h 873366"/>
                      <a:gd name="connsiteX95" fmla="*/ 0 w 3408324"/>
                      <a:gd name="connsiteY95" fmla="*/ 872998 h 873366"/>
                      <a:gd name="connsiteX96" fmla="*/ 2055926 w 3408324"/>
                      <a:gd name="connsiteY96" fmla="*/ 1447 h 873366"/>
                      <a:gd name="connsiteX97" fmla="*/ 2492044 w 3408324"/>
                      <a:gd name="connsiteY97" fmla="*/ 1447 h 873366"/>
                      <a:gd name="connsiteX98" fmla="*/ 2492044 w 3408324"/>
                      <a:gd name="connsiteY98" fmla="*/ 164325 h 873366"/>
                      <a:gd name="connsiteX99" fmla="*/ 2055926 w 3408324"/>
                      <a:gd name="connsiteY99" fmla="*/ 164325 h 873366"/>
                      <a:gd name="connsiteX100" fmla="*/ 1502587 w 3408324"/>
                      <a:gd name="connsiteY100" fmla="*/ 0 h 873366"/>
                      <a:gd name="connsiteX101" fmla="*/ 1665338 w 3408324"/>
                      <a:gd name="connsiteY101" fmla="*/ 0 h 873366"/>
                      <a:gd name="connsiteX102" fmla="*/ 1665338 w 3408324"/>
                      <a:gd name="connsiteY102" fmla="*/ 872998 h 873366"/>
                      <a:gd name="connsiteX103" fmla="*/ 1502587 w 3408324"/>
                      <a:gd name="connsiteY103" fmla="*/ 872998 h 8733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  <a:cxn ang="0">
                        <a:pos x="connsiteX74" y="connsiteY74"/>
                      </a:cxn>
                      <a:cxn ang="0">
                        <a:pos x="connsiteX75" y="connsiteY75"/>
                      </a:cxn>
                      <a:cxn ang="0">
                        <a:pos x="connsiteX76" y="connsiteY76"/>
                      </a:cxn>
                      <a:cxn ang="0">
                        <a:pos x="connsiteX77" y="connsiteY77"/>
                      </a:cxn>
                      <a:cxn ang="0">
                        <a:pos x="connsiteX78" y="connsiteY78"/>
                      </a:cxn>
                      <a:cxn ang="0">
                        <a:pos x="connsiteX79" y="connsiteY79"/>
                      </a:cxn>
                      <a:cxn ang="0">
                        <a:pos x="connsiteX80" y="connsiteY80"/>
                      </a:cxn>
                      <a:cxn ang="0">
                        <a:pos x="connsiteX81" y="connsiteY81"/>
                      </a:cxn>
                      <a:cxn ang="0">
                        <a:pos x="connsiteX82" y="connsiteY82"/>
                      </a:cxn>
                      <a:cxn ang="0">
                        <a:pos x="connsiteX83" y="connsiteY83"/>
                      </a:cxn>
                      <a:cxn ang="0">
                        <a:pos x="connsiteX84" y="connsiteY84"/>
                      </a:cxn>
                      <a:cxn ang="0">
                        <a:pos x="connsiteX85" y="connsiteY85"/>
                      </a:cxn>
                      <a:cxn ang="0">
                        <a:pos x="connsiteX86" y="connsiteY86"/>
                      </a:cxn>
                      <a:cxn ang="0">
                        <a:pos x="connsiteX87" y="connsiteY87"/>
                      </a:cxn>
                      <a:cxn ang="0">
                        <a:pos x="connsiteX88" y="connsiteY88"/>
                      </a:cxn>
                      <a:cxn ang="0">
                        <a:pos x="connsiteX89" y="connsiteY89"/>
                      </a:cxn>
                      <a:cxn ang="0">
                        <a:pos x="connsiteX90" y="connsiteY90"/>
                      </a:cxn>
                      <a:cxn ang="0">
                        <a:pos x="connsiteX91" y="connsiteY91"/>
                      </a:cxn>
                      <a:cxn ang="0">
                        <a:pos x="connsiteX92" y="connsiteY92"/>
                      </a:cxn>
                      <a:cxn ang="0">
                        <a:pos x="connsiteX93" y="connsiteY93"/>
                      </a:cxn>
                      <a:cxn ang="0">
                        <a:pos x="connsiteX94" y="connsiteY94"/>
                      </a:cxn>
                      <a:cxn ang="0">
                        <a:pos x="connsiteX95" y="connsiteY95"/>
                      </a:cxn>
                      <a:cxn ang="0">
                        <a:pos x="connsiteX96" y="connsiteY96"/>
                      </a:cxn>
                      <a:cxn ang="0">
                        <a:pos x="connsiteX97" y="connsiteY97"/>
                      </a:cxn>
                      <a:cxn ang="0">
                        <a:pos x="connsiteX98" y="connsiteY98"/>
                      </a:cxn>
                      <a:cxn ang="0">
                        <a:pos x="connsiteX99" y="connsiteY99"/>
                      </a:cxn>
                      <a:cxn ang="0">
                        <a:pos x="connsiteX100" y="connsiteY100"/>
                      </a:cxn>
                      <a:cxn ang="0">
                        <a:pos x="connsiteX101" y="connsiteY101"/>
                      </a:cxn>
                      <a:cxn ang="0">
                        <a:pos x="connsiteX102" y="connsiteY102"/>
                      </a:cxn>
                      <a:cxn ang="0">
                        <a:pos x="connsiteX103" y="connsiteY103"/>
                      </a:cxn>
                    </a:cxnLst>
                    <a:rect l="l" t="t" r="r" b="b"/>
                    <a:pathLst>
                      <a:path w="3408324" h="873366">
                        <a:moveTo>
                          <a:pt x="408686" y="654977"/>
                        </a:moveTo>
                        <a:lnTo>
                          <a:pt x="408686" y="720128"/>
                        </a:lnTo>
                        <a:lnTo>
                          <a:pt x="504405" y="720128"/>
                        </a:lnTo>
                        <a:lnTo>
                          <a:pt x="504405" y="654977"/>
                        </a:lnTo>
                        <a:close/>
                        <a:moveTo>
                          <a:pt x="3149866" y="422744"/>
                        </a:moveTo>
                        <a:lnTo>
                          <a:pt x="3149866" y="488073"/>
                        </a:lnTo>
                        <a:lnTo>
                          <a:pt x="3245599" y="488073"/>
                        </a:lnTo>
                        <a:lnTo>
                          <a:pt x="3245599" y="422744"/>
                        </a:lnTo>
                        <a:close/>
                        <a:moveTo>
                          <a:pt x="2229446" y="422744"/>
                        </a:moveTo>
                        <a:lnTo>
                          <a:pt x="2229446" y="488073"/>
                        </a:lnTo>
                        <a:lnTo>
                          <a:pt x="2325179" y="488073"/>
                        </a:lnTo>
                        <a:lnTo>
                          <a:pt x="2325179" y="422744"/>
                        </a:lnTo>
                        <a:close/>
                        <a:moveTo>
                          <a:pt x="3104388" y="269697"/>
                        </a:moveTo>
                        <a:lnTo>
                          <a:pt x="3291065" y="269697"/>
                        </a:lnTo>
                        <a:lnTo>
                          <a:pt x="3408324" y="384530"/>
                        </a:lnTo>
                        <a:lnTo>
                          <a:pt x="3408324" y="617308"/>
                        </a:lnTo>
                        <a:lnTo>
                          <a:pt x="3149866" y="617308"/>
                        </a:lnTo>
                        <a:lnTo>
                          <a:pt x="3149866" y="720128"/>
                        </a:lnTo>
                        <a:lnTo>
                          <a:pt x="3245599" y="720128"/>
                        </a:lnTo>
                        <a:lnTo>
                          <a:pt x="3245599" y="667524"/>
                        </a:lnTo>
                        <a:lnTo>
                          <a:pt x="3408324" y="667524"/>
                        </a:lnTo>
                        <a:lnTo>
                          <a:pt x="3408324" y="758520"/>
                        </a:lnTo>
                        <a:lnTo>
                          <a:pt x="3291065" y="873366"/>
                        </a:lnTo>
                        <a:lnTo>
                          <a:pt x="3104388" y="873366"/>
                        </a:lnTo>
                        <a:lnTo>
                          <a:pt x="2987128" y="758520"/>
                        </a:lnTo>
                        <a:lnTo>
                          <a:pt x="2987128" y="384530"/>
                        </a:lnTo>
                        <a:close/>
                        <a:moveTo>
                          <a:pt x="2183968" y="269697"/>
                        </a:moveTo>
                        <a:lnTo>
                          <a:pt x="2370645" y="269697"/>
                        </a:lnTo>
                        <a:lnTo>
                          <a:pt x="2487917" y="384530"/>
                        </a:lnTo>
                        <a:lnTo>
                          <a:pt x="2487917" y="617308"/>
                        </a:lnTo>
                        <a:lnTo>
                          <a:pt x="2229446" y="617308"/>
                        </a:lnTo>
                        <a:lnTo>
                          <a:pt x="2229446" y="720128"/>
                        </a:lnTo>
                        <a:lnTo>
                          <a:pt x="2325179" y="720128"/>
                        </a:lnTo>
                        <a:lnTo>
                          <a:pt x="2325179" y="667524"/>
                        </a:lnTo>
                        <a:lnTo>
                          <a:pt x="2487917" y="667524"/>
                        </a:lnTo>
                        <a:lnTo>
                          <a:pt x="2487917" y="758520"/>
                        </a:lnTo>
                        <a:lnTo>
                          <a:pt x="2370645" y="873366"/>
                        </a:lnTo>
                        <a:lnTo>
                          <a:pt x="2183968" y="873366"/>
                        </a:lnTo>
                        <a:lnTo>
                          <a:pt x="2066721" y="758520"/>
                        </a:lnTo>
                        <a:lnTo>
                          <a:pt x="2066721" y="384530"/>
                        </a:lnTo>
                        <a:close/>
                        <a:moveTo>
                          <a:pt x="1783714" y="269697"/>
                        </a:moveTo>
                        <a:lnTo>
                          <a:pt x="1946452" y="269697"/>
                        </a:lnTo>
                        <a:lnTo>
                          <a:pt x="1946452" y="873366"/>
                        </a:lnTo>
                        <a:lnTo>
                          <a:pt x="1783714" y="873366"/>
                        </a:lnTo>
                        <a:close/>
                        <a:moveTo>
                          <a:pt x="351243" y="269697"/>
                        </a:moveTo>
                        <a:lnTo>
                          <a:pt x="561848" y="269697"/>
                        </a:lnTo>
                        <a:lnTo>
                          <a:pt x="667156" y="374891"/>
                        </a:lnTo>
                        <a:lnTo>
                          <a:pt x="667156" y="873366"/>
                        </a:lnTo>
                        <a:lnTo>
                          <a:pt x="504405" y="873366"/>
                        </a:lnTo>
                        <a:lnTo>
                          <a:pt x="504405" y="808761"/>
                        </a:lnTo>
                        <a:lnTo>
                          <a:pt x="439788" y="873366"/>
                        </a:lnTo>
                        <a:lnTo>
                          <a:pt x="339267" y="873366"/>
                        </a:lnTo>
                        <a:lnTo>
                          <a:pt x="245960" y="780008"/>
                        </a:lnTo>
                        <a:lnTo>
                          <a:pt x="245960" y="630948"/>
                        </a:lnTo>
                        <a:lnTo>
                          <a:pt x="351243" y="525754"/>
                        </a:lnTo>
                        <a:lnTo>
                          <a:pt x="504405" y="525754"/>
                        </a:lnTo>
                        <a:lnTo>
                          <a:pt x="504405" y="422744"/>
                        </a:lnTo>
                        <a:lnTo>
                          <a:pt x="408686" y="422744"/>
                        </a:lnTo>
                        <a:lnTo>
                          <a:pt x="408686" y="473176"/>
                        </a:lnTo>
                        <a:lnTo>
                          <a:pt x="245960" y="473176"/>
                        </a:lnTo>
                        <a:lnTo>
                          <a:pt x="245960" y="374891"/>
                        </a:lnTo>
                        <a:close/>
                        <a:moveTo>
                          <a:pt x="2697746" y="269151"/>
                        </a:moveTo>
                        <a:lnTo>
                          <a:pt x="2891345" y="269151"/>
                        </a:lnTo>
                        <a:lnTo>
                          <a:pt x="2891345" y="269697"/>
                        </a:lnTo>
                        <a:lnTo>
                          <a:pt x="2907284" y="269697"/>
                        </a:lnTo>
                        <a:lnTo>
                          <a:pt x="2907284" y="422744"/>
                        </a:lnTo>
                        <a:lnTo>
                          <a:pt x="2752039" y="422744"/>
                        </a:lnTo>
                        <a:lnTo>
                          <a:pt x="2752039" y="873366"/>
                        </a:lnTo>
                        <a:lnTo>
                          <a:pt x="2589301" y="873366"/>
                        </a:lnTo>
                        <a:lnTo>
                          <a:pt x="2589301" y="269697"/>
                        </a:lnTo>
                        <a:lnTo>
                          <a:pt x="2697746" y="269697"/>
                        </a:lnTo>
                        <a:close/>
                        <a:moveTo>
                          <a:pt x="1016165" y="1625"/>
                        </a:moveTo>
                        <a:lnTo>
                          <a:pt x="1165745" y="1625"/>
                        </a:lnTo>
                        <a:lnTo>
                          <a:pt x="1165745" y="164325"/>
                        </a:lnTo>
                        <a:lnTo>
                          <a:pt x="1057033" y="164325"/>
                        </a:lnTo>
                        <a:lnTo>
                          <a:pt x="1057033" y="269151"/>
                        </a:lnTo>
                        <a:lnTo>
                          <a:pt x="1380185" y="269697"/>
                        </a:lnTo>
                        <a:lnTo>
                          <a:pt x="1380185" y="873366"/>
                        </a:lnTo>
                        <a:lnTo>
                          <a:pt x="1217434" y="873366"/>
                        </a:lnTo>
                        <a:lnTo>
                          <a:pt x="1217434" y="421474"/>
                        </a:lnTo>
                        <a:lnTo>
                          <a:pt x="1057033" y="421474"/>
                        </a:lnTo>
                        <a:lnTo>
                          <a:pt x="1057033" y="873366"/>
                        </a:lnTo>
                        <a:lnTo>
                          <a:pt x="898778" y="873366"/>
                        </a:lnTo>
                        <a:lnTo>
                          <a:pt x="898778" y="421474"/>
                        </a:lnTo>
                        <a:lnTo>
                          <a:pt x="817346" y="421474"/>
                        </a:lnTo>
                        <a:lnTo>
                          <a:pt x="817346" y="269151"/>
                        </a:lnTo>
                        <a:lnTo>
                          <a:pt x="898778" y="269151"/>
                        </a:lnTo>
                        <a:lnTo>
                          <a:pt x="898778" y="119011"/>
                        </a:lnTo>
                        <a:close/>
                        <a:moveTo>
                          <a:pt x="0" y="1625"/>
                        </a:moveTo>
                        <a:lnTo>
                          <a:pt x="162750" y="1625"/>
                        </a:lnTo>
                        <a:lnTo>
                          <a:pt x="162750" y="7365"/>
                        </a:lnTo>
                        <a:lnTo>
                          <a:pt x="163690" y="7365"/>
                        </a:lnTo>
                        <a:lnTo>
                          <a:pt x="163690" y="852589"/>
                        </a:lnTo>
                        <a:lnTo>
                          <a:pt x="162750" y="852589"/>
                        </a:lnTo>
                        <a:lnTo>
                          <a:pt x="162750" y="872998"/>
                        </a:lnTo>
                        <a:lnTo>
                          <a:pt x="0" y="872998"/>
                        </a:lnTo>
                        <a:close/>
                        <a:moveTo>
                          <a:pt x="2055926" y="1447"/>
                        </a:moveTo>
                        <a:lnTo>
                          <a:pt x="2492044" y="1447"/>
                        </a:lnTo>
                        <a:lnTo>
                          <a:pt x="2492044" y="164325"/>
                        </a:lnTo>
                        <a:lnTo>
                          <a:pt x="2055926" y="164325"/>
                        </a:lnTo>
                        <a:close/>
                        <a:moveTo>
                          <a:pt x="1502587" y="0"/>
                        </a:moveTo>
                        <a:lnTo>
                          <a:pt x="1665338" y="0"/>
                        </a:lnTo>
                        <a:lnTo>
                          <a:pt x="1665338" y="872998"/>
                        </a:lnTo>
                        <a:lnTo>
                          <a:pt x="1502587" y="87299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</p:spPr>
                <p:txBody>
                  <a:bodyPr wrap="square" lIns="0" tIns="0" rIns="0" bIns="0" rtlCol="0">
                    <a:noAutofit/>
                  </a:bodyPr>
                  <a:lstStyle/>
                  <a:p>
                    <a:endParaRPr dirty="0"/>
                  </a:p>
                </p:txBody>
              </p:sp>
              <p:sp>
                <p:nvSpPr>
                  <p:cNvPr id="45" name="object 43">
                    <a:extLst>
                      <a:ext uri="{FF2B5EF4-FFF2-40B4-BE49-F238E27FC236}">
                        <a16:creationId xmlns:a16="http://schemas.microsoft.com/office/drawing/2014/main" xmlns="" id="{CD3B231D-238C-4CC5-A116-EA34020E57B4}"/>
                      </a:ext>
                    </a:extLst>
                  </p:cNvPr>
                  <p:cNvSpPr/>
                  <p:nvPr/>
                </p:nvSpPr>
                <p:spPr>
                  <a:xfrm>
                    <a:off x="4102252" y="2505405"/>
                    <a:ext cx="163766" cy="16374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3766" h="163741">
                        <a:moveTo>
                          <a:pt x="0" y="163741"/>
                        </a:moveTo>
                        <a:lnTo>
                          <a:pt x="163766" y="163741"/>
                        </a:lnTo>
                        <a:lnTo>
                          <a:pt x="163766" y="0"/>
                        </a:lnTo>
                        <a:lnTo>
                          <a:pt x="0" y="0"/>
                        </a:lnTo>
                        <a:lnTo>
                          <a:pt x="0" y="163741"/>
                        </a:lnTo>
                        <a:close/>
                      </a:path>
                    </a:pathLst>
                  </a:custGeom>
                  <a:solidFill>
                    <a:srgbClr val="0067B2"/>
                  </a:solidFill>
                </p:spPr>
                <p:txBody>
                  <a:bodyPr wrap="square" lIns="0" tIns="0" rIns="0" bIns="0" rtlCol="0">
                    <a:noAutofit/>
                  </a:bodyPr>
                  <a:lstStyle/>
                  <a:p>
                    <a:endParaRPr/>
                  </a:p>
                </p:txBody>
              </p:sp>
            </p:grpSp>
            <p:grpSp>
              <p:nvGrpSpPr>
                <p:cNvPr id="15" name="Groupe 14">
                  <a:extLst>
                    <a:ext uri="{FF2B5EF4-FFF2-40B4-BE49-F238E27FC236}">
                      <a16:creationId xmlns:a16="http://schemas.microsoft.com/office/drawing/2014/main" xmlns="" id="{CCD3809B-CF64-4447-AADD-641E72051A0A}"/>
                    </a:ext>
                  </a:extLst>
                </p:cNvPr>
                <p:cNvGrpSpPr/>
                <p:nvPr/>
              </p:nvGrpSpPr>
              <p:grpSpPr>
                <a:xfrm>
                  <a:off x="2890260" y="3539854"/>
                  <a:ext cx="3396268" cy="201980"/>
                  <a:chOff x="2890260" y="3539854"/>
                  <a:chExt cx="3396268" cy="201980"/>
                </a:xfrm>
              </p:grpSpPr>
              <p:sp>
                <p:nvSpPr>
                  <p:cNvPr id="18" name="object 33">
                    <a:extLst>
                      <a:ext uri="{FF2B5EF4-FFF2-40B4-BE49-F238E27FC236}">
                        <a16:creationId xmlns:a16="http://schemas.microsoft.com/office/drawing/2014/main" xmlns="" id="{83DBE998-C371-4A82-B65B-18C147D09282}"/>
                      </a:ext>
                    </a:extLst>
                  </p:cNvPr>
                  <p:cNvSpPr/>
                  <p:nvPr/>
                </p:nvSpPr>
                <p:spPr>
                  <a:xfrm>
                    <a:off x="2890260" y="3539854"/>
                    <a:ext cx="95135" cy="2019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5135" h="201980">
                        <a:moveTo>
                          <a:pt x="69634" y="0"/>
                        </a:moveTo>
                        <a:lnTo>
                          <a:pt x="25514" y="0"/>
                        </a:lnTo>
                        <a:lnTo>
                          <a:pt x="0" y="24980"/>
                        </a:lnTo>
                        <a:lnTo>
                          <a:pt x="0" y="176999"/>
                        </a:lnTo>
                        <a:lnTo>
                          <a:pt x="25514" y="201980"/>
                        </a:lnTo>
                        <a:lnTo>
                          <a:pt x="69634" y="201980"/>
                        </a:lnTo>
                        <a:lnTo>
                          <a:pt x="95135" y="176999"/>
                        </a:lnTo>
                        <a:lnTo>
                          <a:pt x="95135" y="138734"/>
                        </a:lnTo>
                        <a:lnTo>
                          <a:pt x="66967" y="138734"/>
                        </a:lnTo>
                        <a:lnTo>
                          <a:pt x="66967" y="176466"/>
                        </a:lnTo>
                        <a:lnTo>
                          <a:pt x="28168" y="176466"/>
                        </a:lnTo>
                        <a:lnTo>
                          <a:pt x="28168" y="25514"/>
                        </a:lnTo>
                        <a:lnTo>
                          <a:pt x="66967" y="25514"/>
                        </a:lnTo>
                        <a:lnTo>
                          <a:pt x="66967" y="63792"/>
                        </a:lnTo>
                        <a:lnTo>
                          <a:pt x="95135" y="63792"/>
                        </a:lnTo>
                        <a:lnTo>
                          <a:pt x="95135" y="24980"/>
                        </a:lnTo>
                        <a:lnTo>
                          <a:pt x="69634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</p:spPr>
                <p:txBody>
                  <a:bodyPr wrap="square" lIns="0" tIns="0" rIns="0" bIns="0" rtlCol="0">
                    <a:noAutofit/>
                  </a:bodyPr>
                  <a:lstStyle/>
                  <a:p>
                    <a:endParaRPr/>
                  </a:p>
                </p:txBody>
              </p:sp>
              <p:sp>
                <p:nvSpPr>
                  <p:cNvPr id="19" name="object 34">
                    <a:extLst>
                      <a:ext uri="{FF2B5EF4-FFF2-40B4-BE49-F238E27FC236}">
                        <a16:creationId xmlns:a16="http://schemas.microsoft.com/office/drawing/2014/main" xmlns="" id="{AA7DCEDB-4720-49A0-A0EA-0F7EC43F01D3}"/>
                      </a:ext>
                    </a:extLst>
                  </p:cNvPr>
                  <p:cNvSpPr/>
                  <p:nvPr/>
                </p:nvSpPr>
                <p:spPr>
                  <a:xfrm>
                    <a:off x="3025794" y="3539858"/>
                    <a:ext cx="80797" cy="20196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0797" h="201968">
                        <a:moveTo>
                          <a:pt x="28168" y="176466"/>
                        </a:moveTo>
                        <a:lnTo>
                          <a:pt x="28168" y="113207"/>
                        </a:lnTo>
                        <a:lnTo>
                          <a:pt x="59524" y="113207"/>
                        </a:lnTo>
                        <a:lnTo>
                          <a:pt x="59524" y="87693"/>
                        </a:lnTo>
                        <a:lnTo>
                          <a:pt x="28168" y="87693"/>
                        </a:lnTo>
                        <a:lnTo>
                          <a:pt x="28168" y="25514"/>
                        </a:lnTo>
                        <a:lnTo>
                          <a:pt x="80797" y="25514"/>
                        </a:lnTo>
                        <a:lnTo>
                          <a:pt x="80797" y="0"/>
                        </a:lnTo>
                        <a:lnTo>
                          <a:pt x="0" y="0"/>
                        </a:lnTo>
                        <a:lnTo>
                          <a:pt x="0" y="201968"/>
                        </a:lnTo>
                        <a:lnTo>
                          <a:pt x="80797" y="201968"/>
                        </a:lnTo>
                        <a:lnTo>
                          <a:pt x="80797" y="176466"/>
                        </a:lnTo>
                        <a:lnTo>
                          <a:pt x="28168" y="176466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</p:spPr>
                <p:txBody>
                  <a:bodyPr wrap="square" lIns="0" tIns="0" rIns="0" bIns="0" rtlCol="0">
                    <a:noAutofit/>
                  </a:bodyPr>
                  <a:lstStyle/>
                  <a:p>
                    <a:endParaRPr/>
                  </a:p>
                </p:txBody>
              </p:sp>
              <p:sp>
                <p:nvSpPr>
                  <p:cNvPr id="20" name="object 30">
                    <a:extLst>
                      <a:ext uri="{FF2B5EF4-FFF2-40B4-BE49-F238E27FC236}">
                        <a16:creationId xmlns:a16="http://schemas.microsoft.com/office/drawing/2014/main" xmlns="" id="{30BA391E-3B85-46BD-9126-0A0EBA84DC75}"/>
                      </a:ext>
                    </a:extLst>
                  </p:cNvPr>
                  <p:cNvSpPr/>
                  <p:nvPr/>
                </p:nvSpPr>
                <p:spPr>
                  <a:xfrm>
                    <a:off x="3145389" y="3539858"/>
                    <a:ext cx="109486" cy="20196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9486" h="201968">
                        <a:moveTo>
                          <a:pt x="0" y="0"/>
                        </a:moveTo>
                        <a:lnTo>
                          <a:pt x="0" y="201968"/>
                        </a:lnTo>
                        <a:lnTo>
                          <a:pt x="28168" y="201968"/>
                        </a:lnTo>
                        <a:lnTo>
                          <a:pt x="28168" y="56870"/>
                        </a:lnTo>
                        <a:lnTo>
                          <a:pt x="29222" y="56870"/>
                        </a:lnTo>
                        <a:lnTo>
                          <a:pt x="71742" y="201968"/>
                        </a:lnTo>
                        <a:lnTo>
                          <a:pt x="109486" y="201968"/>
                        </a:lnTo>
                        <a:lnTo>
                          <a:pt x="109486" y="0"/>
                        </a:lnTo>
                        <a:lnTo>
                          <a:pt x="81318" y="0"/>
                        </a:lnTo>
                        <a:lnTo>
                          <a:pt x="81318" y="145630"/>
                        </a:lnTo>
                        <a:lnTo>
                          <a:pt x="80251" y="145630"/>
                        </a:lnTo>
                        <a:lnTo>
                          <a:pt x="37731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</p:spPr>
                <p:txBody>
                  <a:bodyPr wrap="square" lIns="0" tIns="0" rIns="0" bIns="0" rtlCol="0">
                    <a:noAutofit/>
                  </a:bodyPr>
                  <a:lstStyle/>
                  <a:p>
                    <a:endParaRPr/>
                  </a:p>
                </p:txBody>
              </p:sp>
              <p:sp>
                <p:nvSpPr>
                  <p:cNvPr id="21" name="object 31">
                    <a:extLst>
                      <a:ext uri="{FF2B5EF4-FFF2-40B4-BE49-F238E27FC236}">
                        <a16:creationId xmlns:a16="http://schemas.microsoft.com/office/drawing/2014/main" xmlns="" id="{914150F4-D934-4AB6-BBD4-8C757855E495}"/>
                      </a:ext>
                    </a:extLst>
                  </p:cNvPr>
                  <p:cNvSpPr/>
                  <p:nvPr/>
                </p:nvSpPr>
                <p:spPr>
                  <a:xfrm>
                    <a:off x="3289947" y="3539857"/>
                    <a:ext cx="97269" cy="20196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7269" h="201968">
                        <a:moveTo>
                          <a:pt x="35090" y="25514"/>
                        </a:moveTo>
                        <a:lnTo>
                          <a:pt x="35090" y="201968"/>
                        </a:lnTo>
                        <a:lnTo>
                          <a:pt x="62725" y="201968"/>
                        </a:lnTo>
                        <a:lnTo>
                          <a:pt x="62725" y="25514"/>
                        </a:lnTo>
                        <a:lnTo>
                          <a:pt x="97269" y="25514"/>
                        </a:lnTo>
                        <a:lnTo>
                          <a:pt x="97269" y="0"/>
                        </a:lnTo>
                        <a:lnTo>
                          <a:pt x="0" y="0"/>
                        </a:lnTo>
                        <a:lnTo>
                          <a:pt x="0" y="25514"/>
                        </a:lnTo>
                        <a:lnTo>
                          <a:pt x="35090" y="25514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</p:spPr>
                <p:txBody>
                  <a:bodyPr wrap="square" lIns="0" tIns="0" rIns="0" bIns="0" rtlCol="0">
                    <a:noAutofit/>
                  </a:bodyPr>
                  <a:lstStyle/>
                  <a:p>
                    <a:endParaRPr/>
                  </a:p>
                </p:txBody>
              </p:sp>
              <p:sp>
                <p:nvSpPr>
                  <p:cNvPr id="22" name="object 32">
                    <a:extLst>
                      <a:ext uri="{FF2B5EF4-FFF2-40B4-BE49-F238E27FC236}">
                        <a16:creationId xmlns:a16="http://schemas.microsoft.com/office/drawing/2014/main" xmlns="" id="{120EF3C8-D0DA-4EF0-8B87-706563FED472}"/>
                      </a:ext>
                    </a:extLst>
                  </p:cNvPr>
                  <p:cNvSpPr/>
                  <p:nvPr/>
                </p:nvSpPr>
                <p:spPr>
                  <a:xfrm>
                    <a:off x="3422830" y="3539858"/>
                    <a:ext cx="95135" cy="20196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5135" h="201968">
                        <a:moveTo>
                          <a:pt x="66967" y="201968"/>
                        </a:moveTo>
                        <a:lnTo>
                          <a:pt x="95135" y="201968"/>
                        </a:lnTo>
                        <a:lnTo>
                          <a:pt x="95135" y="116928"/>
                        </a:lnTo>
                        <a:lnTo>
                          <a:pt x="78663" y="100977"/>
                        </a:lnTo>
                        <a:lnTo>
                          <a:pt x="66967" y="87693"/>
                        </a:lnTo>
                        <a:lnTo>
                          <a:pt x="28155" y="87693"/>
                        </a:lnTo>
                        <a:lnTo>
                          <a:pt x="0" y="0"/>
                        </a:lnTo>
                        <a:lnTo>
                          <a:pt x="0" y="201968"/>
                        </a:lnTo>
                        <a:lnTo>
                          <a:pt x="28168" y="201968"/>
                        </a:lnTo>
                        <a:lnTo>
                          <a:pt x="28168" y="113207"/>
                        </a:lnTo>
                        <a:lnTo>
                          <a:pt x="66967" y="113207"/>
                        </a:lnTo>
                        <a:lnTo>
                          <a:pt x="66967" y="201968"/>
                        </a:lnTo>
                        <a:close/>
                      </a:path>
                      <a:path w="95135" h="201968">
                        <a:moveTo>
                          <a:pt x="66967" y="87693"/>
                        </a:moveTo>
                        <a:lnTo>
                          <a:pt x="78663" y="100977"/>
                        </a:lnTo>
                        <a:lnTo>
                          <a:pt x="95135" y="84505"/>
                        </a:lnTo>
                        <a:lnTo>
                          <a:pt x="95135" y="23914"/>
                        </a:lnTo>
                        <a:lnTo>
                          <a:pt x="70688" y="0"/>
                        </a:lnTo>
                        <a:lnTo>
                          <a:pt x="0" y="0"/>
                        </a:lnTo>
                        <a:lnTo>
                          <a:pt x="28155" y="87693"/>
                        </a:lnTo>
                        <a:lnTo>
                          <a:pt x="28155" y="25514"/>
                        </a:lnTo>
                        <a:lnTo>
                          <a:pt x="66967" y="25514"/>
                        </a:lnTo>
                        <a:lnTo>
                          <a:pt x="66967" y="87693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</p:spPr>
                <p:txBody>
                  <a:bodyPr wrap="square" lIns="0" tIns="0" rIns="0" bIns="0" rtlCol="0">
                    <a:noAutofit/>
                  </a:bodyPr>
                  <a:lstStyle/>
                  <a:p>
                    <a:endParaRPr/>
                  </a:p>
                </p:txBody>
              </p:sp>
              <p:sp>
                <p:nvSpPr>
                  <p:cNvPr id="23" name="object 29">
                    <a:extLst>
                      <a:ext uri="{FF2B5EF4-FFF2-40B4-BE49-F238E27FC236}">
                        <a16:creationId xmlns:a16="http://schemas.microsoft.com/office/drawing/2014/main" xmlns="" id="{B4E10706-A16A-496E-9BA5-B42E18659186}"/>
                      </a:ext>
                    </a:extLst>
                  </p:cNvPr>
                  <p:cNvSpPr/>
                  <p:nvPr/>
                </p:nvSpPr>
                <p:spPr>
                  <a:xfrm>
                    <a:off x="3561543" y="3539858"/>
                    <a:ext cx="80797" cy="20196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0797" h="201968">
                        <a:moveTo>
                          <a:pt x="28168" y="176466"/>
                        </a:moveTo>
                        <a:lnTo>
                          <a:pt x="28168" y="113207"/>
                        </a:lnTo>
                        <a:lnTo>
                          <a:pt x="59524" y="113207"/>
                        </a:lnTo>
                        <a:lnTo>
                          <a:pt x="59524" y="87693"/>
                        </a:lnTo>
                        <a:lnTo>
                          <a:pt x="28168" y="87693"/>
                        </a:lnTo>
                        <a:lnTo>
                          <a:pt x="28168" y="25514"/>
                        </a:lnTo>
                        <a:lnTo>
                          <a:pt x="80797" y="25514"/>
                        </a:lnTo>
                        <a:lnTo>
                          <a:pt x="80797" y="0"/>
                        </a:lnTo>
                        <a:lnTo>
                          <a:pt x="0" y="0"/>
                        </a:lnTo>
                        <a:lnTo>
                          <a:pt x="0" y="201968"/>
                        </a:lnTo>
                        <a:lnTo>
                          <a:pt x="80797" y="201968"/>
                        </a:lnTo>
                        <a:lnTo>
                          <a:pt x="80797" y="176466"/>
                        </a:lnTo>
                        <a:lnTo>
                          <a:pt x="28168" y="176466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</p:spPr>
                <p:txBody>
                  <a:bodyPr wrap="square" lIns="0" tIns="0" rIns="0" bIns="0" rtlCol="0">
                    <a:noAutofit/>
                  </a:bodyPr>
                  <a:lstStyle/>
                  <a:p>
                    <a:endParaRPr/>
                  </a:p>
                </p:txBody>
              </p:sp>
              <p:sp>
                <p:nvSpPr>
                  <p:cNvPr id="24" name="object 26">
                    <a:extLst>
                      <a:ext uri="{FF2B5EF4-FFF2-40B4-BE49-F238E27FC236}">
                        <a16:creationId xmlns:a16="http://schemas.microsoft.com/office/drawing/2014/main" xmlns="" id="{CEB9C86C-D3D4-4F0D-A98A-C4EEF743C24E}"/>
                      </a:ext>
                    </a:extLst>
                  </p:cNvPr>
                  <p:cNvSpPr/>
                  <p:nvPr/>
                </p:nvSpPr>
                <p:spPr>
                  <a:xfrm>
                    <a:off x="3733756" y="3539858"/>
                    <a:ext cx="109486" cy="20196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9486" h="201968">
                        <a:moveTo>
                          <a:pt x="0" y="0"/>
                        </a:moveTo>
                        <a:lnTo>
                          <a:pt x="0" y="201968"/>
                        </a:lnTo>
                        <a:lnTo>
                          <a:pt x="28155" y="201968"/>
                        </a:lnTo>
                        <a:lnTo>
                          <a:pt x="28155" y="56870"/>
                        </a:lnTo>
                        <a:lnTo>
                          <a:pt x="29222" y="56870"/>
                        </a:lnTo>
                        <a:lnTo>
                          <a:pt x="71742" y="201968"/>
                        </a:lnTo>
                        <a:lnTo>
                          <a:pt x="109486" y="201968"/>
                        </a:lnTo>
                        <a:lnTo>
                          <a:pt x="109486" y="0"/>
                        </a:lnTo>
                        <a:lnTo>
                          <a:pt x="81318" y="0"/>
                        </a:lnTo>
                        <a:lnTo>
                          <a:pt x="81318" y="145630"/>
                        </a:lnTo>
                        <a:lnTo>
                          <a:pt x="80251" y="145630"/>
                        </a:lnTo>
                        <a:lnTo>
                          <a:pt x="37731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</p:spPr>
                <p:txBody>
                  <a:bodyPr wrap="square" lIns="0" tIns="0" rIns="0" bIns="0" rtlCol="0">
                    <a:noAutofit/>
                  </a:bodyPr>
                  <a:lstStyle/>
                  <a:p>
                    <a:endParaRPr/>
                  </a:p>
                </p:txBody>
              </p:sp>
              <p:sp>
                <p:nvSpPr>
                  <p:cNvPr id="25" name="object 27">
                    <a:extLst>
                      <a:ext uri="{FF2B5EF4-FFF2-40B4-BE49-F238E27FC236}">
                        <a16:creationId xmlns:a16="http://schemas.microsoft.com/office/drawing/2014/main" xmlns="" id="{BF4CD787-9235-4FEF-9A2B-0075749A8467}"/>
                      </a:ext>
                    </a:extLst>
                  </p:cNvPr>
                  <p:cNvSpPr/>
                  <p:nvPr/>
                </p:nvSpPr>
                <p:spPr>
                  <a:xfrm>
                    <a:off x="3876193" y="3539858"/>
                    <a:ext cx="114274" cy="20196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4274" h="201968">
                        <a:moveTo>
                          <a:pt x="40398" y="133413"/>
                        </a:moveTo>
                        <a:lnTo>
                          <a:pt x="78130" y="156794"/>
                        </a:lnTo>
                        <a:lnTo>
                          <a:pt x="86639" y="201968"/>
                        </a:lnTo>
                        <a:lnTo>
                          <a:pt x="114274" y="201968"/>
                        </a:lnTo>
                        <a:lnTo>
                          <a:pt x="76009" y="0"/>
                        </a:lnTo>
                        <a:lnTo>
                          <a:pt x="38798" y="0"/>
                        </a:lnTo>
                        <a:lnTo>
                          <a:pt x="0" y="201968"/>
                        </a:lnTo>
                        <a:lnTo>
                          <a:pt x="27647" y="201968"/>
                        </a:lnTo>
                        <a:lnTo>
                          <a:pt x="35610" y="156794"/>
                        </a:lnTo>
                        <a:lnTo>
                          <a:pt x="78130" y="156794"/>
                        </a:lnTo>
                        <a:lnTo>
                          <a:pt x="40398" y="133413"/>
                        </a:lnTo>
                        <a:lnTo>
                          <a:pt x="57404" y="41465"/>
                        </a:lnTo>
                        <a:lnTo>
                          <a:pt x="73355" y="133413"/>
                        </a:lnTo>
                        <a:lnTo>
                          <a:pt x="40398" y="133413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</p:spPr>
                <p:txBody>
                  <a:bodyPr wrap="square" lIns="0" tIns="0" rIns="0" bIns="0" rtlCol="0">
                    <a:noAutofit/>
                  </a:bodyPr>
                  <a:lstStyle/>
                  <a:p>
                    <a:endParaRPr/>
                  </a:p>
                </p:txBody>
              </p:sp>
              <p:sp>
                <p:nvSpPr>
                  <p:cNvPr id="26" name="object 28">
                    <a:extLst>
                      <a:ext uri="{FF2B5EF4-FFF2-40B4-BE49-F238E27FC236}">
                        <a16:creationId xmlns:a16="http://schemas.microsoft.com/office/drawing/2014/main" xmlns="" id="{434BC2C9-211D-4A8C-928A-505A76FD1B15}"/>
                      </a:ext>
                    </a:extLst>
                  </p:cNvPr>
                  <p:cNvSpPr/>
                  <p:nvPr/>
                </p:nvSpPr>
                <p:spPr>
                  <a:xfrm>
                    <a:off x="4014914" y="3539857"/>
                    <a:ext cx="97256" cy="20196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7256" h="201968">
                        <a:moveTo>
                          <a:pt x="35077" y="25514"/>
                        </a:moveTo>
                        <a:lnTo>
                          <a:pt x="35077" y="201968"/>
                        </a:lnTo>
                        <a:lnTo>
                          <a:pt x="62725" y="201968"/>
                        </a:lnTo>
                        <a:lnTo>
                          <a:pt x="62725" y="25514"/>
                        </a:lnTo>
                        <a:lnTo>
                          <a:pt x="97256" y="25514"/>
                        </a:lnTo>
                        <a:lnTo>
                          <a:pt x="97256" y="0"/>
                        </a:lnTo>
                        <a:lnTo>
                          <a:pt x="0" y="0"/>
                        </a:lnTo>
                        <a:lnTo>
                          <a:pt x="0" y="25514"/>
                        </a:lnTo>
                        <a:lnTo>
                          <a:pt x="35077" y="25514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</p:spPr>
                <p:txBody>
                  <a:bodyPr wrap="square" lIns="0" tIns="0" rIns="0" bIns="0" rtlCol="0">
                    <a:noAutofit/>
                  </a:bodyPr>
                  <a:lstStyle/>
                  <a:p>
                    <a:endParaRPr/>
                  </a:p>
                </p:txBody>
              </p:sp>
              <p:sp>
                <p:nvSpPr>
                  <p:cNvPr id="27" name="object 25">
                    <a:extLst>
                      <a:ext uri="{FF2B5EF4-FFF2-40B4-BE49-F238E27FC236}">
                        <a16:creationId xmlns:a16="http://schemas.microsoft.com/office/drawing/2014/main" xmlns="" id="{70457F3D-6F0E-452E-9608-2D38891FEB1C}"/>
                      </a:ext>
                    </a:extLst>
                  </p:cNvPr>
                  <p:cNvSpPr/>
                  <p:nvPr/>
                </p:nvSpPr>
                <p:spPr>
                  <a:xfrm>
                    <a:off x="4164266" y="3539858"/>
                    <a:ext cx="0" cy="20196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h="201968">
                        <a:moveTo>
                          <a:pt x="0" y="0"/>
                        </a:moveTo>
                        <a:lnTo>
                          <a:pt x="0" y="201968"/>
                        </a:lnTo>
                      </a:path>
                    </a:pathLst>
                  </a:custGeom>
                  <a:ln w="28905">
                    <a:solidFill>
                      <a:srgbClr val="000000"/>
                    </a:solidFill>
                  </a:ln>
                </p:spPr>
                <p:txBody>
                  <a:bodyPr wrap="square" lIns="0" tIns="0" rIns="0" bIns="0" rtlCol="0">
                    <a:noAutofit/>
                  </a:bodyPr>
                  <a:lstStyle/>
                  <a:p>
                    <a:endParaRPr/>
                  </a:p>
                </p:txBody>
              </p:sp>
              <p:sp>
                <p:nvSpPr>
                  <p:cNvPr id="28" name="object 21">
                    <a:extLst>
                      <a:ext uri="{FF2B5EF4-FFF2-40B4-BE49-F238E27FC236}">
                        <a16:creationId xmlns:a16="http://schemas.microsoft.com/office/drawing/2014/main" xmlns="" id="{1A51CE7D-3209-4D3C-A3F7-250C97226A48}"/>
                      </a:ext>
                    </a:extLst>
                  </p:cNvPr>
                  <p:cNvSpPr/>
                  <p:nvPr/>
                </p:nvSpPr>
                <p:spPr>
                  <a:xfrm>
                    <a:off x="4221665" y="3539854"/>
                    <a:ext cx="95135" cy="2019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5135" h="201980">
                        <a:moveTo>
                          <a:pt x="69634" y="0"/>
                        </a:moveTo>
                        <a:lnTo>
                          <a:pt x="25514" y="0"/>
                        </a:lnTo>
                        <a:lnTo>
                          <a:pt x="28168" y="25514"/>
                        </a:lnTo>
                        <a:lnTo>
                          <a:pt x="66967" y="25514"/>
                        </a:lnTo>
                        <a:lnTo>
                          <a:pt x="66967" y="176466"/>
                        </a:lnTo>
                        <a:lnTo>
                          <a:pt x="69634" y="201980"/>
                        </a:lnTo>
                        <a:lnTo>
                          <a:pt x="95135" y="176999"/>
                        </a:lnTo>
                        <a:lnTo>
                          <a:pt x="95135" y="24980"/>
                        </a:lnTo>
                        <a:lnTo>
                          <a:pt x="69634" y="0"/>
                        </a:lnTo>
                        <a:close/>
                      </a:path>
                      <a:path w="95135" h="201980">
                        <a:moveTo>
                          <a:pt x="28168" y="176466"/>
                        </a:moveTo>
                        <a:lnTo>
                          <a:pt x="28168" y="25514"/>
                        </a:lnTo>
                        <a:lnTo>
                          <a:pt x="25514" y="0"/>
                        </a:lnTo>
                        <a:lnTo>
                          <a:pt x="0" y="24980"/>
                        </a:lnTo>
                        <a:lnTo>
                          <a:pt x="0" y="176999"/>
                        </a:lnTo>
                        <a:lnTo>
                          <a:pt x="25514" y="201980"/>
                        </a:lnTo>
                        <a:lnTo>
                          <a:pt x="69634" y="201980"/>
                        </a:lnTo>
                        <a:lnTo>
                          <a:pt x="66967" y="176466"/>
                        </a:lnTo>
                        <a:lnTo>
                          <a:pt x="28168" y="176466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</p:spPr>
                <p:txBody>
                  <a:bodyPr wrap="square" lIns="0" tIns="0" rIns="0" bIns="0" rtlCol="0">
                    <a:noAutofit/>
                  </a:bodyPr>
                  <a:lstStyle/>
                  <a:p>
                    <a:endParaRPr/>
                  </a:p>
                </p:txBody>
              </p:sp>
              <p:sp>
                <p:nvSpPr>
                  <p:cNvPr id="29" name="object 22">
                    <a:extLst>
                      <a:ext uri="{FF2B5EF4-FFF2-40B4-BE49-F238E27FC236}">
                        <a16:creationId xmlns:a16="http://schemas.microsoft.com/office/drawing/2014/main" xmlns="" id="{DDDCA4DD-D0BA-42EE-9604-581A86AAC67D}"/>
                      </a:ext>
                    </a:extLst>
                  </p:cNvPr>
                  <p:cNvSpPr/>
                  <p:nvPr/>
                </p:nvSpPr>
                <p:spPr>
                  <a:xfrm>
                    <a:off x="4357203" y="3539858"/>
                    <a:ext cx="109486" cy="20196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9486" h="201968">
                        <a:moveTo>
                          <a:pt x="0" y="0"/>
                        </a:moveTo>
                        <a:lnTo>
                          <a:pt x="0" y="201968"/>
                        </a:lnTo>
                        <a:lnTo>
                          <a:pt x="28155" y="201968"/>
                        </a:lnTo>
                        <a:lnTo>
                          <a:pt x="28155" y="56870"/>
                        </a:lnTo>
                        <a:lnTo>
                          <a:pt x="29222" y="56870"/>
                        </a:lnTo>
                        <a:lnTo>
                          <a:pt x="71742" y="201968"/>
                        </a:lnTo>
                        <a:lnTo>
                          <a:pt x="109486" y="201968"/>
                        </a:lnTo>
                        <a:lnTo>
                          <a:pt x="109486" y="0"/>
                        </a:lnTo>
                        <a:lnTo>
                          <a:pt x="81318" y="0"/>
                        </a:lnTo>
                        <a:lnTo>
                          <a:pt x="81318" y="145630"/>
                        </a:lnTo>
                        <a:lnTo>
                          <a:pt x="80251" y="145630"/>
                        </a:lnTo>
                        <a:lnTo>
                          <a:pt x="37731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</p:spPr>
                <p:txBody>
                  <a:bodyPr wrap="square" lIns="0" tIns="0" rIns="0" bIns="0" rtlCol="0">
                    <a:noAutofit/>
                  </a:bodyPr>
                  <a:lstStyle/>
                  <a:p>
                    <a:endParaRPr/>
                  </a:p>
                </p:txBody>
              </p:sp>
              <p:sp>
                <p:nvSpPr>
                  <p:cNvPr id="30" name="object 23">
                    <a:extLst>
                      <a:ext uri="{FF2B5EF4-FFF2-40B4-BE49-F238E27FC236}">
                        <a16:creationId xmlns:a16="http://schemas.microsoft.com/office/drawing/2014/main" xmlns="" id="{25F55D9E-7412-40DE-80A3-5312DE2DCE20}"/>
                      </a:ext>
                    </a:extLst>
                  </p:cNvPr>
                  <p:cNvSpPr/>
                  <p:nvPr/>
                </p:nvSpPr>
                <p:spPr>
                  <a:xfrm>
                    <a:off x="4499640" y="3539858"/>
                    <a:ext cx="114274" cy="20196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4274" h="201968">
                        <a:moveTo>
                          <a:pt x="40398" y="133413"/>
                        </a:moveTo>
                        <a:lnTo>
                          <a:pt x="78130" y="156794"/>
                        </a:lnTo>
                        <a:lnTo>
                          <a:pt x="86639" y="201968"/>
                        </a:lnTo>
                        <a:lnTo>
                          <a:pt x="114274" y="201968"/>
                        </a:lnTo>
                        <a:lnTo>
                          <a:pt x="76009" y="0"/>
                        </a:lnTo>
                        <a:lnTo>
                          <a:pt x="38798" y="0"/>
                        </a:lnTo>
                        <a:lnTo>
                          <a:pt x="0" y="201968"/>
                        </a:lnTo>
                        <a:lnTo>
                          <a:pt x="27647" y="201968"/>
                        </a:lnTo>
                        <a:lnTo>
                          <a:pt x="35610" y="156794"/>
                        </a:lnTo>
                        <a:lnTo>
                          <a:pt x="78130" y="156794"/>
                        </a:lnTo>
                        <a:lnTo>
                          <a:pt x="40398" y="133413"/>
                        </a:lnTo>
                        <a:lnTo>
                          <a:pt x="57404" y="41465"/>
                        </a:lnTo>
                        <a:lnTo>
                          <a:pt x="73355" y="133413"/>
                        </a:lnTo>
                        <a:lnTo>
                          <a:pt x="40398" y="133413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</p:spPr>
                <p:txBody>
                  <a:bodyPr wrap="square" lIns="0" tIns="0" rIns="0" bIns="0" rtlCol="0">
                    <a:noAutofit/>
                  </a:bodyPr>
                  <a:lstStyle/>
                  <a:p>
                    <a:endParaRPr/>
                  </a:p>
                </p:txBody>
              </p:sp>
              <p:sp>
                <p:nvSpPr>
                  <p:cNvPr id="31" name="object 24">
                    <a:extLst>
                      <a:ext uri="{FF2B5EF4-FFF2-40B4-BE49-F238E27FC236}">
                        <a16:creationId xmlns:a16="http://schemas.microsoft.com/office/drawing/2014/main" xmlns="" id="{18277DA0-6CBF-4865-8FEC-961EA37C1D3A}"/>
                      </a:ext>
                    </a:extLst>
                  </p:cNvPr>
                  <p:cNvSpPr/>
                  <p:nvPr/>
                </p:nvSpPr>
                <p:spPr>
                  <a:xfrm>
                    <a:off x="4646339" y="3539858"/>
                    <a:ext cx="80784" cy="20196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0784" h="201968">
                        <a:moveTo>
                          <a:pt x="28168" y="176466"/>
                        </a:moveTo>
                        <a:lnTo>
                          <a:pt x="28168" y="0"/>
                        </a:lnTo>
                        <a:lnTo>
                          <a:pt x="0" y="0"/>
                        </a:lnTo>
                        <a:lnTo>
                          <a:pt x="0" y="201968"/>
                        </a:lnTo>
                        <a:lnTo>
                          <a:pt x="80784" y="201968"/>
                        </a:lnTo>
                        <a:lnTo>
                          <a:pt x="80784" y="176466"/>
                        </a:lnTo>
                        <a:lnTo>
                          <a:pt x="28168" y="176466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</p:spPr>
                <p:txBody>
                  <a:bodyPr wrap="square" lIns="0" tIns="0" rIns="0" bIns="0" rtlCol="0">
                    <a:noAutofit/>
                  </a:bodyPr>
                  <a:lstStyle/>
                  <a:p>
                    <a:endParaRPr/>
                  </a:p>
                </p:txBody>
              </p:sp>
              <p:sp>
                <p:nvSpPr>
                  <p:cNvPr id="32" name="object 19">
                    <a:extLst>
                      <a:ext uri="{FF2B5EF4-FFF2-40B4-BE49-F238E27FC236}">
                        <a16:creationId xmlns:a16="http://schemas.microsoft.com/office/drawing/2014/main" xmlns="" id="{1FD724E2-DE53-46AD-B0FF-8BAFA103B502}"/>
                      </a:ext>
                    </a:extLst>
                  </p:cNvPr>
                  <p:cNvSpPr/>
                  <p:nvPr/>
                </p:nvSpPr>
                <p:spPr>
                  <a:xfrm>
                    <a:off x="4812680" y="3539858"/>
                    <a:ext cx="95135" cy="20196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5135" h="201968">
                        <a:moveTo>
                          <a:pt x="28168" y="176466"/>
                        </a:moveTo>
                        <a:lnTo>
                          <a:pt x="28168" y="25514"/>
                        </a:lnTo>
                        <a:lnTo>
                          <a:pt x="0" y="0"/>
                        </a:lnTo>
                        <a:lnTo>
                          <a:pt x="0" y="201968"/>
                        </a:lnTo>
                        <a:lnTo>
                          <a:pt x="69634" y="201968"/>
                        </a:lnTo>
                        <a:lnTo>
                          <a:pt x="66967" y="176466"/>
                        </a:lnTo>
                        <a:lnTo>
                          <a:pt x="28168" y="176466"/>
                        </a:lnTo>
                        <a:close/>
                      </a:path>
                      <a:path w="95135" h="201968">
                        <a:moveTo>
                          <a:pt x="69634" y="0"/>
                        </a:moveTo>
                        <a:lnTo>
                          <a:pt x="0" y="0"/>
                        </a:lnTo>
                        <a:lnTo>
                          <a:pt x="28168" y="25514"/>
                        </a:lnTo>
                        <a:lnTo>
                          <a:pt x="66967" y="25514"/>
                        </a:lnTo>
                        <a:lnTo>
                          <a:pt x="66967" y="176466"/>
                        </a:lnTo>
                        <a:lnTo>
                          <a:pt x="69634" y="201968"/>
                        </a:lnTo>
                        <a:lnTo>
                          <a:pt x="95135" y="176999"/>
                        </a:lnTo>
                        <a:lnTo>
                          <a:pt x="95135" y="24980"/>
                        </a:lnTo>
                        <a:lnTo>
                          <a:pt x="69634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</p:spPr>
                <p:txBody>
                  <a:bodyPr wrap="square" lIns="0" tIns="0" rIns="0" bIns="0" rtlCol="0">
                    <a:noAutofit/>
                  </a:bodyPr>
                  <a:lstStyle/>
                  <a:p>
                    <a:endParaRPr/>
                  </a:p>
                </p:txBody>
              </p:sp>
              <p:sp>
                <p:nvSpPr>
                  <p:cNvPr id="33" name="object 20">
                    <a:extLst>
                      <a:ext uri="{FF2B5EF4-FFF2-40B4-BE49-F238E27FC236}">
                        <a16:creationId xmlns:a16="http://schemas.microsoft.com/office/drawing/2014/main" xmlns="" id="{8A81D47C-8F80-44DA-B4F0-F9C68EFA8303}"/>
                      </a:ext>
                    </a:extLst>
                  </p:cNvPr>
                  <p:cNvSpPr/>
                  <p:nvPr/>
                </p:nvSpPr>
                <p:spPr>
                  <a:xfrm>
                    <a:off x="4948751" y="3539858"/>
                    <a:ext cx="80797" cy="20196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0797" h="201968">
                        <a:moveTo>
                          <a:pt x="28168" y="176466"/>
                        </a:moveTo>
                        <a:lnTo>
                          <a:pt x="28168" y="113207"/>
                        </a:lnTo>
                        <a:lnTo>
                          <a:pt x="59537" y="113207"/>
                        </a:lnTo>
                        <a:lnTo>
                          <a:pt x="59537" y="87693"/>
                        </a:lnTo>
                        <a:lnTo>
                          <a:pt x="28168" y="87693"/>
                        </a:lnTo>
                        <a:lnTo>
                          <a:pt x="28168" y="25514"/>
                        </a:lnTo>
                        <a:lnTo>
                          <a:pt x="80797" y="25514"/>
                        </a:lnTo>
                        <a:lnTo>
                          <a:pt x="80797" y="0"/>
                        </a:lnTo>
                        <a:lnTo>
                          <a:pt x="0" y="0"/>
                        </a:lnTo>
                        <a:lnTo>
                          <a:pt x="0" y="201968"/>
                        </a:lnTo>
                        <a:lnTo>
                          <a:pt x="80797" y="201968"/>
                        </a:lnTo>
                        <a:lnTo>
                          <a:pt x="80797" y="176466"/>
                        </a:lnTo>
                        <a:lnTo>
                          <a:pt x="28168" y="176466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</p:spPr>
                <p:txBody>
                  <a:bodyPr wrap="square" lIns="0" tIns="0" rIns="0" bIns="0" rtlCol="0">
                    <a:noAutofit/>
                  </a:bodyPr>
                  <a:lstStyle/>
                  <a:p>
                    <a:endParaRPr/>
                  </a:p>
                </p:txBody>
              </p:sp>
              <p:sp>
                <p:nvSpPr>
                  <p:cNvPr id="34" name="object 17">
                    <a:extLst>
                      <a:ext uri="{FF2B5EF4-FFF2-40B4-BE49-F238E27FC236}">
                        <a16:creationId xmlns:a16="http://schemas.microsoft.com/office/drawing/2014/main" xmlns="" id="{DE95FDBF-18B4-49FC-B5F1-6EC987BB54D0}"/>
                      </a:ext>
                    </a:extLst>
                  </p:cNvPr>
                  <p:cNvSpPr/>
                  <p:nvPr/>
                </p:nvSpPr>
                <p:spPr>
                  <a:xfrm>
                    <a:off x="5121479" y="3539858"/>
                    <a:ext cx="80797" cy="20196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0797" h="201968">
                        <a:moveTo>
                          <a:pt x="28168" y="25514"/>
                        </a:moveTo>
                        <a:lnTo>
                          <a:pt x="80797" y="25514"/>
                        </a:lnTo>
                        <a:lnTo>
                          <a:pt x="80797" y="0"/>
                        </a:lnTo>
                        <a:lnTo>
                          <a:pt x="0" y="0"/>
                        </a:lnTo>
                        <a:lnTo>
                          <a:pt x="0" y="201968"/>
                        </a:lnTo>
                        <a:lnTo>
                          <a:pt x="28168" y="201968"/>
                        </a:lnTo>
                        <a:lnTo>
                          <a:pt x="28168" y="113207"/>
                        </a:lnTo>
                        <a:lnTo>
                          <a:pt x="59524" y="113207"/>
                        </a:lnTo>
                        <a:lnTo>
                          <a:pt x="59524" y="87693"/>
                        </a:lnTo>
                        <a:lnTo>
                          <a:pt x="28168" y="87693"/>
                        </a:lnTo>
                        <a:lnTo>
                          <a:pt x="28168" y="25514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</p:spPr>
                <p:txBody>
                  <a:bodyPr wrap="square" lIns="0" tIns="0" rIns="0" bIns="0" rtlCol="0">
                    <a:noAutofit/>
                  </a:bodyPr>
                  <a:lstStyle/>
                  <a:p>
                    <a:endParaRPr/>
                  </a:p>
                </p:txBody>
              </p:sp>
              <p:sp>
                <p:nvSpPr>
                  <p:cNvPr id="35" name="object 18">
                    <a:extLst>
                      <a:ext uri="{FF2B5EF4-FFF2-40B4-BE49-F238E27FC236}">
                        <a16:creationId xmlns:a16="http://schemas.microsoft.com/office/drawing/2014/main" xmlns="" id="{F842706C-804C-43AD-966A-3E288992D554}"/>
                      </a:ext>
                    </a:extLst>
                  </p:cNvPr>
                  <p:cNvSpPr/>
                  <p:nvPr/>
                </p:nvSpPr>
                <p:spPr>
                  <a:xfrm>
                    <a:off x="5236820" y="3539854"/>
                    <a:ext cx="95135" cy="2019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5135" h="201980">
                        <a:moveTo>
                          <a:pt x="69608" y="0"/>
                        </a:moveTo>
                        <a:lnTo>
                          <a:pt x="25514" y="0"/>
                        </a:lnTo>
                        <a:lnTo>
                          <a:pt x="28168" y="25514"/>
                        </a:lnTo>
                        <a:lnTo>
                          <a:pt x="66967" y="25514"/>
                        </a:lnTo>
                        <a:lnTo>
                          <a:pt x="66967" y="176466"/>
                        </a:lnTo>
                        <a:lnTo>
                          <a:pt x="69608" y="201980"/>
                        </a:lnTo>
                        <a:lnTo>
                          <a:pt x="95135" y="176999"/>
                        </a:lnTo>
                        <a:lnTo>
                          <a:pt x="95135" y="24980"/>
                        </a:lnTo>
                        <a:lnTo>
                          <a:pt x="69608" y="0"/>
                        </a:lnTo>
                        <a:close/>
                      </a:path>
                      <a:path w="95135" h="201980">
                        <a:moveTo>
                          <a:pt x="28168" y="176466"/>
                        </a:moveTo>
                        <a:lnTo>
                          <a:pt x="28168" y="25514"/>
                        </a:lnTo>
                        <a:lnTo>
                          <a:pt x="25514" y="0"/>
                        </a:lnTo>
                        <a:lnTo>
                          <a:pt x="0" y="24980"/>
                        </a:lnTo>
                        <a:lnTo>
                          <a:pt x="0" y="176999"/>
                        </a:lnTo>
                        <a:lnTo>
                          <a:pt x="25514" y="201980"/>
                        </a:lnTo>
                        <a:lnTo>
                          <a:pt x="69608" y="201980"/>
                        </a:lnTo>
                        <a:lnTo>
                          <a:pt x="66967" y="176466"/>
                        </a:lnTo>
                        <a:lnTo>
                          <a:pt x="28168" y="176466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</p:spPr>
                <p:txBody>
                  <a:bodyPr wrap="square" lIns="0" tIns="0" rIns="0" bIns="0" rtlCol="0">
                    <a:noAutofit/>
                  </a:bodyPr>
                  <a:lstStyle/>
                  <a:p>
                    <a:endParaRPr/>
                  </a:p>
                </p:txBody>
              </p:sp>
              <p:sp>
                <p:nvSpPr>
                  <p:cNvPr id="36" name="object 13">
                    <a:extLst>
                      <a:ext uri="{FF2B5EF4-FFF2-40B4-BE49-F238E27FC236}">
                        <a16:creationId xmlns:a16="http://schemas.microsoft.com/office/drawing/2014/main" xmlns="" id="{87647D44-F452-46BB-931A-396B13E098BA}"/>
                      </a:ext>
                    </a:extLst>
                  </p:cNvPr>
                  <p:cNvSpPr/>
                  <p:nvPr/>
                </p:nvSpPr>
                <p:spPr>
                  <a:xfrm>
                    <a:off x="5372347" y="3539858"/>
                    <a:ext cx="95123" cy="20196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5123" h="201968">
                        <a:moveTo>
                          <a:pt x="66954" y="201968"/>
                        </a:moveTo>
                        <a:lnTo>
                          <a:pt x="95123" y="201968"/>
                        </a:lnTo>
                        <a:lnTo>
                          <a:pt x="95123" y="116928"/>
                        </a:lnTo>
                        <a:lnTo>
                          <a:pt x="78663" y="100977"/>
                        </a:lnTo>
                        <a:lnTo>
                          <a:pt x="66954" y="87693"/>
                        </a:lnTo>
                        <a:lnTo>
                          <a:pt x="28155" y="87693"/>
                        </a:lnTo>
                        <a:lnTo>
                          <a:pt x="0" y="0"/>
                        </a:lnTo>
                        <a:lnTo>
                          <a:pt x="0" y="201968"/>
                        </a:lnTo>
                        <a:lnTo>
                          <a:pt x="28168" y="201968"/>
                        </a:lnTo>
                        <a:lnTo>
                          <a:pt x="28168" y="113207"/>
                        </a:lnTo>
                        <a:lnTo>
                          <a:pt x="66954" y="113207"/>
                        </a:lnTo>
                        <a:lnTo>
                          <a:pt x="66954" y="201968"/>
                        </a:lnTo>
                        <a:close/>
                      </a:path>
                      <a:path w="95123" h="201968">
                        <a:moveTo>
                          <a:pt x="66954" y="87693"/>
                        </a:moveTo>
                        <a:lnTo>
                          <a:pt x="78663" y="100977"/>
                        </a:lnTo>
                        <a:lnTo>
                          <a:pt x="95123" y="84505"/>
                        </a:lnTo>
                        <a:lnTo>
                          <a:pt x="95123" y="23914"/>
                        </a:lnTo>
                        <a:lnTo>
                          <a:pt x="70688" y="0"/>
                        </a:lnTo>
                        <a:lnTo>
                          <a:pt x="0" y="0"/>
                        </a:lnTo>
                        <a:lnTo>
                          <a:pt x="28155" y="87693"/>
                        </a:lnTo>
                        <a:lnTo>
                          <a:pt x="28155" y="25514"/>
                        </a:lnTo>
                        <a:lnTo>
                          <a:pt x="66954" y="25514"/>
                        </a:lnTo>
                        <a:lnTo>
                          <a:pt x="66954" y="87693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</p:spPr>
                <p:txBody>
                  <a:bodyPr wrap="square" lIns="0" tIns="0" rIns="0" bIns="0" rtlCol="0">
                    <a:noAutofit/>
                  </a:bodyPr>
                  <a:lstStyle/>
                  <a:p>
                    <a:endParaRPr/>
                  </a:p>
                </p:txBody>
              </p:sp>
              <p:sp>
                <p:nvSpPr>
                  <p:cNvPr id="37" name="object 14">
                    <a:extLst>
                      <a:ext uri="{FF2B5EF4-FFF2-40B4-BE49-F238E27FC236}">
                        <a16:creationId xmlns:a16="http://schemas.microsoft.com/office/drawing/2014/main" xmlns="" id="{2558D2EB-B180-47D8-A761-D6EC99D701EB}"/>
                      </a:ext>
                    </a:extLst>
                  </p:cNvPr>
                  <p:cNvSpPr/>
                  <p:nvPr/>
                </p:nvSpPr>
                <p:spPr>
                  <a:xfrm>
                    <a:off x="5511074" y="3539858"/>
                    <a:ext cx="151485" cy="20196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1485" h="201968">
                        <a:moveTo>
                          <a:pt x="0" y="0"/>
                        </a:moveTo>
                        <a:lnTo>
                          <a:pt x="0" y="201968"/>
                        </a:lnTo>
                        <a:lnTo>
                          <a:pt x="28168" y="201968"/>
                        </a:lnTo>
                        <a:lnTo>
                          <a:pt x="28168" y="37211"/>
                        </a:lnTo>
                        <a:lnTo>
                          <a:pt x="29235" y="37211"/>
                        </a:lnTo>
                        <a:lnTo>
                          <a:pt x="65900" y="201968"/>
                        </a:lnTo>
                        <a:lnTo>
                          <a:pt x="85572" y="201968"/>
                        </a:lnTo>
                        <a:lnTo>
                          <a:pt x="122237" y="37211"/>
                        </a:lnTo>
                        <a:lnTo>
                          <a:pt x="123304" y="37211"/>
                        </a:lnTo>
                        <a:lnTo>
                          <a:pt x="123304" y="201968"/>
                        </a:lnTo>
                        <a:lnTo>
                          <a:pt x="151485" y="201968"/>
                        </a:lnTo>
                        <a:lnTo>
                          <a:pt x="151485" y="0"/>
                        </a:lnTo>
                        <a:lnTo>
                          <a:pt x="105232" y="0"/>
                        </a:lnTo>
                        <a:lnTo>
                          <a:pt x="76009" y="131279"/>
                        </a:lnTo>
                        <a:lnTo>
                          <a:pt x="75463" y="131279"/>
                        </a:lnTo>
                        <a:lnTo>
                          <a:pt x="46253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</p:spPr>
                <p:txBody>
                  <a:bodyPr wrap="square" lIns="0" tIns="0" rIns="0" bIns="0" rtlCol="0">
                    <a:noAutofit/>
                  </a:bodyPr>
                  <a:lstStyle/>
                  <a:p>
                    <a:endParaRPr/>
                  </a:p>
                </p:txBody>
              </p:sp>
              <p:sp>
                <p:nvSpPr>
                  <p:cNvPr id="38" name="object 15">
                    <a:extLst>
                      <a:ext uri="{FF2B5EF4-FFF2-40B4-BE49-F238E27FC236}">
                        <a16:creationId xmlns:a16="http://schemas.microsoft.com/office/drawing/2014/main" xmlns="" id="{0F7997DC-7CDB-491F-8C7A-A6927502C259}"/>
                      </a:ext>
                    </a:extLst>
                  </p:cNvPr>
                  <p:cNvSpPr/>
                  <p:nvPr/>
                </p:nvSpPr>
                <p:spPr>
                  <a:xfrm>
                    <a:off x="5695499" y="3539858"/>
                    <a:ext cx="114261" cy="20196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4261" h="201968">
                        <a:moveTo>
                          <a:pt x="40398" y="133413"/>
                        </a:moveTo>
                        <a:lnTo>
                          <a:pt x="78143" y="156794"/>
                        </a:lnTo>
                        <a:lnTo>
                          <a:pt x="86652" y="201968"/>
                        </a:lnTo>
                        <a:lnTo>
                          <a:pt x="114261" y="201968"/>
                        </a:lnTo>
                        <a:lnTo>
                          <a:pt x="76022" y="0"/>
                        </a:lnTo>
                        <a:lnTo>
                          <a:pt x="38798" y="0"/>
                        </a:lnTo>
                        <a:lnTo>
                          <a:pt x="0" y="201968"/>
                        </a:lnTo>
                        <a:lnTo>
                          <a:pt x="27647" y="201968"/>
                        </a:lnTo>
                        <a:lnTo>
                          <a:pt x="35623" y="156794"/>
                        </a:lnTo>
                        <a:lnTo>
                          <a:pt x="78143" y="156794"/>
                        </a:lnTo>
                        <a:lnTo>
                          <a:pt x="40398" y="133413"/>
                        </a:lnTo>
                        <a:lnTo>
                          <a:pt x="57404" y="41465"/>
                        </a:lnTo>
                        <a:lnTo>
                          <a:pt x="73342" y="133413"/>
                        </a:lnTo>
                        <a:lnTo>
                          <a:pt x="40398" y="133413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</p:spPr>
                <p:txBody>
                  <a:bodyPr wrap="square" lIns="0" tIns="0" rIns="0" bIns="0" rtlCol="0">
                    <a:noAutofit/>
                  </a:bodyPr>
                  <a:lstStyle/>
                  <a:p>
                    <a:endParaRPr/>
                  </a:p>
                </p:txBody>
              </p:sp>
              <p:sp>
                <p:nvSpPr>
                  <p:cNvPr id="39" name="object 16">
                    <a:extLst>
                      <a:ext uri="{FF2B5EF4-FFF2-40B4-BE49-F238E27FC236}">
                        <a16:creationId xmlns:a16="http://schemas.microsoft.com/office/drawing/2014/main" xmlns="" id="{4D4F83AF-3016-4493-8BE9-A5D96CE6970B}"/>
                      </a:ext>
                    </a:extLst>
                  </p:cNvPr>
                  <p:cNvSpPr/>
                  <p:nvPr/>
                </p:nvSpPr>
                <p:spPr>
                  <a:xfrm>
                    <a:off x="5834226" y="3539857"/>
                    <a:ext cx="97269" cy="20196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7269" h="201968">
                        <a:moveTo>
                          <a:pt x="35090" y="25514"/>
                        </a:moveTo>
                        <a:lnTo>
                          <a:pt x="35090" y="201968"/>
                        </a:lnTo>
                        <a:lnTo>
                          <a:pt x="62737" y="201968"/>
                        </a:lnTo>
                        <a:lnTo>
                          <a:pt x="62737" y="25514"/>
                        </a:lnTo>
                        <a:lnTo>
                          <a:pt x="97269" y="25514"/>
                        </a:lnTo>
                        <a:lnTo>
                          <a:pt x="97269" y="0"/>
                        </a:lnTo>
                        <a:lnTo>
                          <a:pt x="0" y="0"/>
                        </a:lnTo>
                        <a:lnTo>
                          <a:pt x="0" y="25514"/>
                        </a:lnTo>
                        <a:lnTo>
                          <a:pt x="35090" y="25514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</p:spPr>
                <p:txBody>
                  <a:bodyPr wrap="square" lIns="0" tIns="0" rIns="0" bIns="0" rtlCol="0">
                    <a:noAutofit/>
                  </a:bodyPr>
                  <a:lstStyle/>
                  <a:p>
                    <a:endParaRPr/>
                  </a:p>
                </p:txBody>
              </p:sp>
              <p:sp>
                <p:nvSpPr>
                  <p:cNvPr id="40" name="object 12">
                    <a:extLst>
                      <a:ext uri="{FF2B5EF4-FFF2-40B4-BE49-F238E27FC236}">
                        <a16:creationId xmlns:a16="http://schemas.microsoft.com/office/drawing/2014/main" xmlns="" id="{2FC020A2-673C-4CDE-8997-2C584418D5F1}"/>
                      </a:ext>
                    </a:extLst>
                  </p:cNvPr>
                  <p:cNvSpPr/>
                  <p:nvPr/>
                </p:nvSpPr>
                <p:spPr>
                  <a:xfrm>
                    <a:off x="5983573" y="3539858"/>
                    <a:ext cx="0" cy="20196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h="201968">
                        <a:moveTo>
                          <a:pt x="0" y="0"/>
                        </a:moveTo>
                        <a:lnTo>
                          <a:pt x="0" y="201968"/>
                        </a:lnTo>
                      </a:path>
                    </a:pathLst>
                  </a:custGeom>
                  <a:ln w="28917">
                    <a:solidFill>
                      <a:srgbClr val="000000"/>
                    </a:solidFill>
                  </a:ln>
                </p:spPr>
                <p:txBody>
                  <a:bodyPr wrap="square" lIns="0" tIns="0" rIns="0" bIns="0" rtlCol="0">
                    <a:noAutofit/>
                  </a:bodyPr>
                  <a:lstStyle/>
                  <a:p>
                    <a:endParaRPr/>
                  </a:p>
                </p:txBody>
              </p:sp>
              <p:sp>
                <p:nvSpPr>
                  <p:cNvPr id="41" name="object 10">
                    <a:extLst>
                      <a:ext uri="{FF2B5EF4-FFF2-40B4-BE49-F238E27FC236}">
                        <a16:creationId xmlns:a16="http://schemas.microsoft.com/office/drawing/2014/main" xmlns="" id="{9375E2FC-F4F5-45F2-8257-A1F45C5ECB83}"/>
                      </a:ext>
                    </a:extLst>
                  </p:cNvPr>
                  <p:cNvSpPr/>
                  <p:nvPr/>
                </p:nvSpPr>
                <p:spPr>
                  <a:xfrm>
                    <a:off x="6040970" y="3539854"/>
                    <a:ext cx="95135" cy="2019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5135" h="201980">
                        <a:moveTo>
                          <a:pt x="69621" y="0"/>
                        </a:moveTo>
                        <a:lnTo>
                          <a:pt x="25514" y="0"/>
                        </a:lnTo>
                        <a:lnTo>
                          <a:pt x="28168" y="25514"/>
                        </a:lnTo>
                        <a:lnTo>
                          <a:pt x="66967" y="25514"/>
                        </a:lnTo>
                        <a:lnTo>
                          <a:pt x="66967" y="176466"/>
                        </a:lnTo>
                        <a:lnTo>
                          <a:pt x="69621" y="201980"/>
                        </a:lnTo>
                        <a:lnTo>
                          <a:pt x="95135" y="176999"/>
                        </a:lnTo>
                        <a:lnTo>
                          <a:pt x="95135" y="24980"/>
                        </a:lnTo>
                        <a:lnTo>
                          <a:pt x="69621" y="0"/>
                        </a:lnTo>
                        <a:close/>
                      </a:path>
                      <a:path w="95135" h="201980">
                        <a:moveTo>
                          <a:pt x="28168" y="176466"/>
                        </a:moveTo>
                        <a:lnTo>
                          <a:pt x="28168" y="25514"/>
                        </a:lnTo>
                        <a:lnTo>
                          <a:pt x="25514" y="0"/>
                        </a:lnTo>
                        <a:lnTo>
                          <a:pt x="0" y="24980"/>
                        </a:lnTo>
                        <a:lnTo>
                          <a:pt x="0" y="176999"/>
                        </a:lnTo>
                        <a:lnTo>
                          <a:pt x="25514" y="201980"/>
                        </a:lnTo>
                        <a:lnTo>
                          <a:pt x="69621" y="201980"/>
                        </a:lnTo>
                        <a:lnTo>
                          <a:pt x="66967" y="176466"/>
                        </a:lnTo>
                        <a:lnTo>
                          <a:pt x="28168" y="176466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</p:spPr>
                <p:txBody>
                  <a:bodyPr wrap="square" lIns="0" tIns="0" rIns="0" bIns="0" rtlCol="0">
                    <a:noAutofit/>
                  </a:bodyPr>
                  <a:lstStyle/>
                  <a:p>
                    <a:endParaRPr/>
                  </a:p>
                </p:txBody>
              </p:sp>
              <p:sp>
                <p:nvSpPr>
                  <p:cNvPr id="42" name="object 11">
                    <a:extLst>
                      <a:ext uri="{FF2B5EF4-FFF2-40B4-BE49-F238E27FC236}">
                        <a16:creationId xmlns:a16="http://schemas.microsoft.com/office/drawing/2014/main" xmlns="" id="{46E10A1A-8F99-4BEA-9A70-4E1542C6AE38}"/>
                      </a:ext>
                    </a:extLst>
                  </p:cNvPr>
                  <p:cNvSpPr/>
                  <p:nvPr/>
                </p:nvSpPr>
                <p:spPr>
                  <a:xfrm>
                    <a:off x="6177042" y="3539858"/>
                    <a:ext cx="109486" cy="20196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9486" h="201968">
                        <a:moveTo>
                          <a:pt x="0" y="0"/>
                        </a:moveTo>
                        <a:lnTo>
                          <a:pt x="0" y="201968"/>
                        </a:lnTo>
                        <a:lnTo>
                          <a:pt x="28168" y="201968"/>
                        </a:lnTo>
                        <a:lnTo>
                          <a:pt x="28168" y="56870"/>
                        </a:lnTo>
                        <a:lnTo>
                          <a:pt x="29235" y="56870"/>
                        </a:lnTo>
                        <a:lnTo>
                          <a:pt x="71755" y="201968"/>
                        </a:lnTo>
                        <a:lnTo>
                          <a:pt x="109486" y="201968"/>
                        </a:lnTo>
                        <a:lnTo>
                          <a:pt x="109486" y="0"/>
                        </a:lnTo>
                        <a:lnTo>
                          <a:pt x="81318" y="0"/>
                        </a:lnTo>
                        <a:lnTo>
                          <a:pt x="81318" y="145630"/>
                        </a:lnTo>
                        <a:lnTo>
                          <a:pt x="80264" y="145630"/>
                        </a:lnTo>
                        <a:lnTo>
                          <a:pt x="37744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</p:spPr>
                <p:txBody>
                  <a:bodyPr wrap="square" lIns="0" tIns="0" rIns="0" bIns="0" rtlCol="0">
                    <a:noAutofit/>
                  </a:bodyPr>
                  <a:lstStyle/>
                  <a:p>
                    <a:endParaRPr/>
                  </a:p>
                </p:txBody>
              </p:sp>
            </p:grpSp>
            <p:sp>
              <p:nvSpPr>
                <p:cNvPr id="16" name="Forme libre : forme 86">
                  <a:extLst>
                    <a:ext uri="{FF2B5EF4-FFF2-40B4-BE49-F238E27FC236}">
                      <a16:creationId xmlns:a16="http://schemas.microsoft.com/office/drawing/2014/main" xmlns="" id="{73229478-E654-4AAC-95BC-789A05B6E568}"/>
                    </a:ext>
                  </a:extLst>
                </p:cNvPr>
                <p:cNvSpPr/>
                <p:nvPr/>
              </p:nvSpPr>
              <p:spPr>
                <a:xfrm>
                  <a:off x="2885452" y="3904995"/>
                  <a:ext cx="1481124" cy="502767"/>
                </a:xfrm>
                <a:custGeom>
                  <a:avLst/>
                  <a:gdLst>
                    <a:gd name="connsiteX0" fmla="*/ 1156195 w 1481124"/>
                    <a:gd name="connsiteY0" fmla="*/ 138061 h 502767"/>
                    <a:gd name="connsiteX1" fmla="*/ 1118019 w 1481124"/>
                    <a:gd name="connsiteY1" fmla="*/ 176237 h 502767"/>
                    <a:gd name="connsiteX2" fmla="*/ 1118019 w 1481124"/>
                    <a:gd name="connsiteY2" fmla="*/ 228219 h 502767"/>
                    <a:gd name="connsiteX3" fmla="*/ 1156195 w 1481124"/>
                    <a:gd name="connsiteY3" fmla="*/ 266382 h 502767"/>
                    <a:gd name="connsiteX4" fmla="*/ 1220355 w 1481124"/>
                    <a:gd name="connsiteY4" fmla="*/ 266382 h 502767"/>
                    <a:gd name="connsiteX5" fmla="*/ 1220355 w 1481124"/>
                    <a:gd name="connsiteY5" fmla="*/ 317538 h 502767"/>
                    <a:gd name="connsiteX6" fmla="*/ 1161072 w 1481124"/>
                    <a:gd name="connsiteY6" fmla="*/ 317538 h 502767"/>
                    <a:gd name="connsiteX7" fmla="*/ 1161072 w 1481124"/>
                    <a:gd name="connsiteY7" fmla="*/ 292366 h 502767"/>
                    <a:gd name="connsiteX8" fmla="*/ 1118019 w 1481124"/>
                    <a:gd name="connsiteY8" fmla="*/ 292366 h 502767"/>
                    <a:gd name="connsiteX9" fmla="*/ 1118019 w 1481124"/>
                    <a:gd name="connsiteY9" fmla="*/ 318363 h 502767"/>
                    <a:gd name="connsiteX10" fmla="*/ 1156195 w 1481124"/>
                    <a:gd name="connsiteY10" fmla="*/ 356527 h 502767"/>
                    <a:gd name="connsiteX11" fmla="*/ 1225232 w 1481124"/>
                    <a:gd name="connsiteY11" fmla="*/ 356527 h 502767"/>
                    <a:gd name="connsiteX12" fmla="*/ 1263395 w 1481124"/>
                    <a:gd name="connsiteY12" fmla="*/ 318363 h 502767"/>
                    <a:gd name="connsiteX13" fmla="*/ 1263395 w 1481124"/>
                    <a:gd name="connsiteY13" fmla="*/ 265556 h 502767"/>
                    <a:gd name="connsiteX14" fmla="*/ 1225232 w 1481124"/>
                    <a:gd name="connsiteY14" fmla="*/ 227393 h 502767"/>
                    <a:gd name="connsiteX15" fmla="*/ 1161072 w 1481124"/>
                    <a:gd name="connsiteY15" fmla="*/ 227393 h 502767"/>
                    <a:gd name="connsiteX16" fmla="*/ 1161072 w 1481124"/>
                    <a:gd name="connsiteY16" fmla="*/ 177050 h 502767"/>
                    <a:gd name="connsiteX17" fmla="*/ 1220355 w 1481124"/>
                    <a:gd name="connsiteY17" fmla="*/ 177050 h 502767"/>
                    <a:gd name="connsiteX18" fmla="*/ 1220355 w 1481124"/>
                    <a:gd name="connsiteY18" fmla="*/ 202222 h 502767"/>
                    <a:gd name="connsiteX19" fmla="*/ 1263395 w 1481124"/>
                    <a:gd name="connsiteY19" fmla="*/ 202222 h 502767"/>
                    <a:gd name="connsiteX20" fmla="*/ 1263395 w 1481124"/>
                    <a:gd name="connsiteY20" fmla="*/ 176237 h 502767"/>
                    <a:gd name="connsiteX21" fmla="*/ 1225232 w 1481124"/>
                    <a:gd name="connsiteY21" fmla="*/ 138061 h 502767"/>
                    <a:gd name="connsiteX22" fmla="*/ 894676 w 1481124"/>
                    <a:gd name="connsiteY22" fmla="*/ 138061 h 502767"/>
                    <a:gd name="connsiteX23" fmla="*/ 894676 w 1481124"/>
                    <a:gd name="connsiteY23" fmla="*/ 177050 h 502767"/>
                    <a:gd name="connsiteX24" fmla="*/ 948296 w 1481124"/>
                    <a:gd name="connsiteY24" fmla="*/ 177050 h 502767"/>
                    <a:gd name="connsiteX25" fmla="*/ 948296 w 1481124"/>
                    <a:gd name="connsiteY25" fmla="*/ 356527 h 502767"/>
                    <a:gd name="connsiteX26" fmla="*/ 990523 w 1481124"/>
                    <a:gd name="connsiteY26" fmla="*/ 356527 h 502767"/>
                    <a:gd name="connsiteX27" fmla="*/ 990523 w 1481124"/>
                    <a:gd name="connsiteY27" fmla="*/ 177050 h 502767"/>
                    <a:gd name="connsiteX28" fmla="*/ 1043305 w 1481124"/>
                    <a:gd name="connsiteY28" fmla="*/ 177050 h 502767"/>
                    <a:gd name="connsiteX29" fmla="*/ 1043305 w 1481124"/>
                    <a:gd name="connsiteY29" fmla="*/ 138061 h 502767"/>
                    <a:gd name="connsiteX30" fmla="*/ 678662 w 1481124"/>
                    <a:gd name="connsiteY30" fmla="*/ 138061 h 502767"/>
                    <a:gd name="connsiteX31" fmla="*/ 678662 w 1481124"/>
                    <a:gd name="connsiteY31" fmla="*/ 356527 h 502767"/>
                    <a:gd name="connsiteX32" fmla="*/ 721715 w 1481124"/>
                    <a:gd name="connsiteY32" fmla="*/ 356527 h 502767"/>
                    <a:gd name="connsiteX33" fmla="*/ 721715 w 1481124"/>
                    <a:gd name="connsiteY33" fmla="*/ 266382 h 502767"/>
                    <a:gd name="connsiteX34" fmla="*/ 785863 w 1481124"/>
                    <a:gd name="connsiteY34" fmla="*/ 266382 h 502767"/>
                    <a:gd name="connsiteX35" fmla="*/ 824026 w 1481124"/>
                    <a:gd name="connsiteY35" fmla="*/ 228219 h 502767"/>
                    <a:gd name="connsiteX36" fmla="*/ 824026 w 1481124"/>
                    <a:gd name="connsiteY36" fmla="*/ 176237 h 502767"/>
                    <a:gd name="connsiteX37" fmla="*/ 785863 w 1481124"/>
                    <a:gd name="connsiteY37" fmla="*/ 138061 h 502767"/>
                    <a:gd name="connsiteX38" fmla="*/ 474027 w 1481124"/>
                    <a:gd name="connsiteY38" fmla="*/ 138061 h 502767"/>
                    <a:gd name="connsiteX39" fmla="*/ 474027 w 1481124"/>
                    <a:gd name="connsiteY39" fmla="*/ 356527 h 502767"/>
                    <a:gd name="connsiteX40" fmla="*/ 517080 w 1481124"/>
                    <a:gd name="connsiteY40" fmla="*/ 356527 h 502767"/>
                    <a:gd name="connsiteX41" fmla="*/ 517080 w 1481124"/>
                    <a:gd name="connsiteY41" fmla="*/ 266382 h 502767"/>
                    <a:gd name="connsiteX42" fmla="*/ 564984 w 1481124"/>
                    <a:gd name="connsiteY42" fmla="*/ 266382 h 502767"/>
                    <a:gd name="connsiteX43" fmla="*/ 564984 w 1481124"/>
                    <a:gd name="connsiteY43" fmla="*/ 227393 h 502767"/>
                    <a:gd name="connsiteX44" fmla="*/ 517080 w 1481124"/>
                    <a:gd name="connsiteY44" fmla="*/ 227393 h 502767"/>
                    <a:gd name="connsiteX45" fmla="*/ 517080 w 1481124"/>
                    <a:gd name="connsiteY45" fmla="*/ 177050 h 502767"/>
                    <a:gd name="connsiteX46" fmla="*/ 597484 w 1481124"/>
                    <a:gd name="connsiteY46" fmla="*/ 177050 h 502767"/>
                    <a:gd name="connsiteX47" fmla="*/ 597484 w 1481124"/>
                    <a:gd name="connsiteY47" fmla="*/ 138061 h 502767"/>
                    <a:gd name="connsiteX48" fmla="*/ 281546 w 1481124"/>
                    <a:gd name="connsiteY48" fmla="*/ 138061 h 502767"/>
                    <a:gd name="connsiteX49" fmla="*/ 242557 w 1481124"/>
                    <a:gd name="connsiteY49" fmla="*/ 177050 h 502767"/>
                    <a:gd name="connsiteX50" fmla="*/ 242557 w 1481124"/>
                    <a:gd name="connsiteY50" fmla="*/ 317538 h 502767"/>
                    <a:gd name="connsiteX51" fmla="*/ 281546 w 1481124"/>
                    <a:gd name="connsiteY51" fmla="*/ 356527 h 502767"/>
                    <a:gd name="connsiteX52" fmla="*/ 348945 w 1481124"/>
                    <a:gd name="connsiteY52" fmla="*/ 356527 h 502767"/>
                    <a:gd name="connsiteX53" fmla="*/ 387934 w 1481124"/>
                    <a:gd name="connsiteY53" fmla="*/ 317538 h 502767"/>
                    <a:gd name="connsiteX54" fmla="*/ 387934 w 1481124"/>
                    <a:gd name="connsiteY54" fmla="*/ 280187 h 502767"/>
                    <a:gd name="connsiteX55" fmla="*/ 344893 w 1481124"/>
                    <a:gd name="connsiteY55" fmla="*/ 280187 h 502767"/>
                    <a:gd name="connsiteX56" fmla="*/ 344893 w 1481124"/>
                    <a:gd name="connsiteY56" fmla="*/ 317538 h 502767"/>
                    <a:gd name="connsiteX57" fmla="*/ 285610 w 1481124"/>
                    <a:gd name="connsiteY57" fmla="*/ 317538 h 502767"/>
                    <a:gd name="connsiteX58" fmla="*/ 285610 w 1481124"/>
                    <a:gd name="connsiteY58" fmla="*/ 177050 h 502767"/>
                    <a:gd name="connsiteX59" fmla="*/ 344893 w 1481124"/>
                    <a:gd name="connsiteY59" fmla="*/ 177050 h 502767"/>
                    <a:gd name="connsiteX60" fmla="*/ 344893 w 1481124"/>
                    <a:gd name="connsiteY60" fmla="*/ 214401 h 502767"/>
                    <a:gd name="connsiteX61" fmla="*/ 387934 w 1481124"/>
                    <a:gd name="connsiteY61" fmla="*/ 214401 h 502767"/>
                    <a:gd name="connsiteX62" fmla="*/ 387934 w 1481124"/>
                    <a:gd name="connsiteY62" fmla="*/ 177050 h 502767"/>
                    <a:gd name="connsiteX63" fmla="*/ 348945 w 1481124"/>
                    <a:gd name="connsiteY63" fmla="*/ 138061 h 502767"/>
                    <a:gd name="connsiteX64" fmla="*/ 0 w 1481124"/>
                    <a:gd name="connsiteY64" fmla="*/ 0 h 502767"/>
                    <a:gd name="connsiteX65" fmla="*/ 1481124 w 1481124"/>
                    <a:gd name="connsiteY65" fmla="*/ 0 h 502767"/>
                    <a:gd name="connsiteX66" fmla="*/ 1481124 w 1481124"/>
                    <a:gd name="connsiteY66" fmla="*/ 502767 h 502767"/>
                    <a:gd name="connsiteX67" fmla="*/ 0 w 1481124"/>
                    <a:gd name="connsiteY67" fmla="*/ 502767 h 5027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</a:cxnLst>
                  <a:rect l="l" t="t" r="r" b="b"/>
                  <a:pathLst>
                    <a:path w="1481124" h="502767">
                      <a:moveTo>
                        <a:pt x="1156195" y="138061"/>
                      </a:moveTo>
                      <a:lnTo>
                        <a:pt x="1118019" y="176237"/>
                      </a:lnTo>
                      <a:lnTo>
                        <a:pt x="1118019" y="228219"/>
                      </a:lnTo>
                      <a:lnTo>
                        <a:pt x="1156195" y="266382"/>
                      </a:lnTo>
                      <a:lnTo>
                        <a:pt x="1220355" y="266382"/>
                      </a:lnTo>
                      <a:lnTo>
                        <a:pt x="1220355" y="317538"/>
                      </a:lnTo>
                      <a:lnTo>
                        <a:pt x="1161072" y="317538"/>
                      </a:lnTo>
                      <a:lnTo>
                        <a:pt x="1161072" y="292366"/>
                      </a:lnTo>
                      <a:lnTo>
                        <a:pt x="1118019" y="292366"/>
                      </a:lnTo>
                      <a:lnTo>
                        <a:pt x="1118019" y="318363"/>
                      </a:lnTo>
                      <a:lnTo>
                        <a:pt x="1156195" y="356527"/>
                      </a:lnTo>
                      <a:lnTo>
                        <a:pt x="1225232" y="356527"/>
                      </a:lnTo>
                      <a:lnTo>
                        <a:pt x="1263395" y="318363"/>
                      </a:lnTo>
                      <a:lnTo>
                        <a:pt x="1263395" y="265556"/>
                      </a:lnTo>
                      <a:lnTo>
                        <a:pt x="1225232" y="227393"/>
                      </a:lnTo>
                      <a:lnTo>
                        <a:pt x="1161072" y="227393"/>
                      </a:lnTo>
                      <a:lnTo>
                        <a:pt x="1161072" y="177050"/>
                      </a:lnTo>
                      <a:lnTo>
                        <a:pt x="1220355" y="177050"/>
                      </a:lnTo>
                      <a:lnTo>
                        <a:pt x="1220355" y="202222"/>
                      </a:lnTo>
                      <a:lnTo>
                        <a:pt x="1263395" y="202222"/>
                      </a:lnTo>
                      <a:lnTo>
                        <a:pt x="1263395" y="176237"/>
                      </a:lnTo>
                      <a:lnTo>
                        <a:pt x="1225232" y="138061"/>
                      </a:lnTo>
                      <a:close/>
                      <a:moveTo>
                        <a:pt x="894676" y="138061"/>
                      </a:moveTo>
                      <a:lnTo>
                        <a:pt x="894676" y="177050"/>
                      </a:lnTo>
                      <a:lnTo>
                        <a:pt x="948296" y="177050"/>
                      </a:lnTo>
                      <a:lnTo>
                        <a:pt x="948296" y="356527"/>
                      </a:lnTo>
                      <a:lnTo>
                        <a:pt x="990523" y="356527"/>
                      </a:lnTo>
                      <a:lnTo>
                        <a:pt x="990523" y="177050"/>
                      </a:lnTo>
                      <a:lnTo>
                        <a:pt x="1043305" y="177050"/>
                      </a:lnTo>
                      <a:lnTo>
                        <a:pt x="1043305" y="138061"/>
                      </a:lnTo>
                      <a:close/>
                      <a:moveTo>
                        <a:pt x="678662" y="138061"/>
                      </a:moveTo>
                      <a:lnTo>
                        <a:pt x="678662" y="356527"/>
                      </a:lnTo>
                      <a:lnTo>
                        <a:pt x="721715" y="356527"/>
                      </a:lnTo>
                      <a:lnTo>
                        <a:pt x="721715" y="266382"/>
                      </a:lnTo>
                      <a:lnTo>
                        <a:pt x="785863" y="266382"/>
                      </a:lnTo>
                      <a:lnTo>
                        <a:pt x="824026" y="228219"/>
                      </a:lnTo>
                      <a:lnTo>
                        <a:pt x="824026" y="176237"/>
                      </a:lnTo>
                      <a:lnTo>
                        <a:pt x="785863" y="138061"/>
                      </a:lnTo>
                      <a:close/>
                      <a:moveTo>
                        <a:pt x="474027" y="138061"/>
                      </a:moveTo>
                      <a:lnTo>
                        <a:pt x="474027" y="356527"/>
                      </a:lnTo>
                      <a:lnTo>
                        <a:pt x="517080" y="356527"/>
                      </a:lnTo>
                      <a:lnTo>
                        <a:pt x="517080" y="266382"/>
                      </a:lnTo>
                      <a:lnTo>
                        <a:pt x="564984" y="266382"/>
                      </a:lnTo>
                      <a:lnTo>
                        <a:pt x="564984" y="227393"/>
                      </a:lnTo>
                      <a:lnTo>
                        <a:pt x="517080" y="227393"/>
                      </a:lnTo>
                      <a:lnTo>
                        <a:pt x="517080" y="177050"/>
                      </a:lnTo>
                      <a:lnTo>
                        <a:pt x="597484" y="177050"/>
                      </a:lnTo>
                      <a:lnTo>
                        <a:pt x="597484" y="138061"/>
                      </a:lnTo>
                      <a:close/>
                      <a:moveTo>
                        <a:pt x="281546" y="138061"/>
                      </a:moveTo>
                      <a:lnTo>
                        <a:pt x="242557" y="177050"/>
                      </a:lnTo>
                      <a:lnTo>
                        <a:pt x="242557" y="317538"/>
                      </a:lnTo>
                      <a:lnTo>
                        <a:pt x="281546" y="356527"/>
                      </a:lnTo>
                      <a:lnTo>
                        <a:pt x="348945" y="356527"/>
                      </a:lnTo>
                      <a:lnTo>
                        <a:pt x="387934" y="317538"/>
                      </a:lnTo>
                      <a:lnTo>
                        <a:pt x="387934" y="280187"/>
                      </a:lnTo>
                      <a:lnTo>
                        <a:pt x="344893" y="280187"/>
                      </a:lnTo>
                      <a:lnTo>
                        <a:pt x="344893" y="317538"/>
                      </a:lnTo>
                      <a:lnTo>
                        <a:pt x="285610" y="317538"/>
                      </a:lnTo>
                      <a:lnTo>
                        <a:pt x="285610" y="177050"/>
                      </a:lnTo>
                      <a:lnTo>
                        <a:pt x="344893" y="177050"/>
                      </a:lnTo>
                      <a:lnTo>
                        <a:pt x="344893" y="214401"/>
                      </a:lnTo>
                      <a:lnTo>
                        <a:pt x="387934" y="214401"/>
                      </a:lnTo>
                      <a:lnTo>
                        <a:pt x="387934" y="177050"/>
                      </a:lnTo>
                      <a:lnTo>
                        <a:pt x="348945" y="138061"/>
                      </a:lnTo>
                      <a:close/>
                      <a:moveTo>
                        <a:pt x="0" y="0"/>
                      </a:moveTo>
                      <a:lnTo>
                        <a:pt x="1481124" y="0"/>
                      </a:lnTo>
                      <a:lnTo>
                        <a:pt x="1481124" y="502767"/>
                      </a:lnTo>
                      <a:lnTo>
                        <a:pt x="0" y="502767"/>
                      </a:lnTo>
                      <a:close/>
                    </a:path>
                  </a:pathLst>
                </a:custGeom>
                <a:solidFill>
                  <a:srgbClr val="0067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17" name="Forme libre : forme 87">
                  <a:extLst>
                    <a:ext uri="{FF2B5EF4-FFF2-40B4-BE49-F238E27FC236}">
                      <a16:creationId xmlns:a16="http://schemas.microsoft.com/office/drawing/2014/main" xmlns="" id="{B113F237-2E5A-4C00-A639-4D91096C83E7}"/>
                    </a:ext>
                  </a:extLst>
                </p:cNvPr>
                <p:cNvSpPr/>
                <p:nvPr/>
              </p:nvSpPr>
              <p:spPr>
                <a:xfrm>
                  <a:off x="4549228" y="3900893"/>
                  <a:ext cx="1745322" cy="502767"/>
                </a:xfrm>
                <a:custGeom>
                  <a:avLst/>
                  <a:gdLst>
                    <a:gd name="connsiteX0" fmla="*/ 1391627 w 1745322"/>
                    <a:gd name="connsiteY0" fmla="*/ 138061 h 502767"/>
                    <a:gd name="connsiteX1" fmla="*/ 1331518 w 1745322"/>
                    <a:gd name="connsiteY1" fmla="*/ 356527 h 502767"/>
                    <a:gd name="connsiteX2" fmla="*/ 1374559 w 1745322"/>
                    <a:gd name="connsiteY2" fmla="*/ 356527 h 502767"/>
                    <a:gd name="connsiteX3" fmla="*/ 1385925 w 1745322"/>
                    <a:gd name="connsiteY3" fmla="*/ 314299 h 502767"/>
                    <a:gd name="connsiteX4" fmla="*/ 1453349 w 1745322"/>
                    <a:gd name="connsiteY4" fmla="*/ 314299 h 502767"/>
                    <a:gd name="connsiteX5" fmla="*/ 1464703 w 1745322"/>
                    <a:gd name="connsiteY5" fmla="*/ 356527 h 502767"/>
                    <a:gd name="connsiteX6" fmla="*/ 1507756 w 1745322"/>
                    <a:gd name="connsiteY6" fmla="*/ 356527 h 502767"/>
                    <a:gd name="connsiteX7" fmla="*/ 1447660 w 1745322"/>
                    <a:gd name="connsiteY7" fmla="*/ 138061 h 502767"/>
                    <a:gd name="connsiteX8" fmla="*/ 1098423 w 1745322"/>
                    <a:gd name="connsiteY8" fmla="*/ 138061 h 502767"/>
                    <a:gd name="connsiteX9" fmla="*/ 1160970 w 1745322"/>
                    <a:gd name="connsiteY9" fmla="*/ 356527 h 502767"/>
                    <a:gd name="connsiteX10" fmla="*/ 1212126 w 1745322"/>
                    <a:gd name="connsiteY10" fmla="*/ 356527 h 502767"/>
                    <a:gd name="connsiteX11" fmla="*/ 1274673 w 1745322"/>
                    <a:gd name="connsiteY11" fmla="*/ 138061 h 502767"/>
                    <a:gd name="connsiteX12" fmla="*/ 1230820 w 1745322"/>
                    <a:gd name="connsiteY12" fmla="*/ 138061 h 502767"/>
                    <a:gd name="connsiteX13" fmla="*/ 1186954 w 1745322"/>
                    <a:gd name="connsiteY13" fmla="*/ 299669 h 502767"/>
                    <a:gd name="connsiteX14" fmla="*/ 1186141 w 1745322"/>
                    <a:gd name="connsiteY14" fmla="*/ 299669 h 502767"/>
                    <a:gd name="connsiteX15" fmla="*/ 1142288 w 1745322"/>
                    <a:gd name="connsiteY15" fmla="*/ 138061 h 502767"/>
                    <a:gd name="connsiteX16" fmla="*/ 921410 w 1745322"/>
                    <a:gd name="connsiteY16" fmla="*/ 138061 h 502767"/>
                    <a:gd name="connsiteX17" fmla="*/ 883234 w 1745322"/>
                    <a:gd name="connsiteY17" fmla="*/ 176237 h 502767"/>
                    <a:gd name="connsiteX18" fmla="*/ 883234 w 1745322"/>
                    <a:gd name="connsiteY18" fmla="*/ 228219 h 502767"/>
                    <a:gd name="connsiteX19" fmla="*/ 921410 w 1745322"/>
                    <a:gd name="connsiteY19" fmla="*/ 266382 h 502767"/>
                    <a:gd name="connsiteX20" fmla="*/ 985570 w 1745322"/>
                    <a:gd name="connsiteY20" fmla="*/ 266382 h 502767"/>
                    <a:gd name="connsiteX21" fmla="*/ 985570 w 1745322"/>
                    <a:gd name="connsiteY21" fmla="*/ 317538 h 502767"/>
                    <a:gd name="connsiteX22" fmla="*/ 926287 w 1745322"/>
                    <a:gd name="connsiteY22" fmla="*/ 317538 h 502767"/>
                    <a:gd name="connsiteX23" fmla="*/ 926287 w 1745322"/>
                    <a:gd name="connsiteY23" fmla="*/ 292366 h 502767"/>
                    <a:gd name="connsiteX24" fmla="*/ 883234 w 1745322"/>
                    <a:gd name="connsiteY24" fmla="*/ 292366 h 502767"/>
                    <a:gd name="connsiteX25" fmla="*/ 883234 w 1745322"/>
                    <a:gd name="connsiteY25" fmla="*/ 318363 h 502767"/>
                    <a:gd name="connsiteX26" fmla="*/ 921410 w 1745322"/>
                    <a:gd name="connsiteY26" fmla="*/ 356527 h 502767"/>
                    <a:gd name="connsiteX27" fmla="*/ 990447 w 1745322"/>
                    <a:gd name="connsiteY27" fmla="*/ 356527 h 502767"/>
                    <a:gd name="connsiteX28" fmla="*/ 1028611 w 1745322"/>
                    <a:gd name="connsiteY28" fmla="*/ 318363 h 502767"/>
                    <a:gd name="connsiteX29" fmla="*/ 1028611 w 1745322"/>
                    <a:gd name="connsiteY29" fmla="*/ 265557 h 502767"/>
                    <a:gd name="connsiteX30" fmla="*/ 990447 w 1745322"/>
                    <a:gd name="connsiteY30" fmla="*/ 227393 h 502767"/>
                    <a:gd name="connsiteX31" fmla="*/ 926287 w 1745322"/>
                    <a:gd name="connsiteY31" fmla="*/ 227393 h 502767"/>
                    <a:gd name="connsiteX32" fmla="*/ 926287 w 1745322"/>
                    <a:gd name="connsiteY32" fmla="*/ 177050 h 502767"/>
                    <a:gd name="connsiteX33" fmla="*/ 985570 w 1745322"/>
                    <a:gd name="connsiteY33" fmla="*/ 177050 h 502767"/>
                    <a:gd name="connsiteX34" fmla="*/ 985570 w 1745322"/>
                    <a:gd name="connsiteY34" fmla="*/ 202222 h 502767"/>
                    <a:gd name="connsiteX35" fmla="*/ 1028611 w 1745322"/>
                    <a:gd name="connsiteY35" fmla="*/ 202222 h 502767"/>
                    <a:gd name="connsiteX36" fmla="*/ 1028611 w 1745322"/>
                    <a:gd name="connsiteY36" fmla="*/ 176237 h 502767"/>
                    <a:gd name="connsiteX37" fmla="*/ 990447 w 1745322"/>
                    <a:gd name="connsiteY37" fmla="*/ 138061 h 502767"/>
                    <a:gd name="connsiteX38" fmla="*/ 697268 w 1745322"/>
                    <a:gd name="connsiteY38" fmla="*/ 138061 h 502767"/>
                    <a:gd name="connsiteX39" fmla="*/ 637146 w 1745322"/>
                    <a:gd name="connsiteY39" fmla="*/ 356527 h 502767"/>
                    <a:gd name="connsiteX40" fmla="*/ 680199 w 1745322"/>
                    <a:gd name="connsiteY40" fmla="*/ 356527 h 502767"/>
                    <a:gd name="connsiteX41" fmla="*/ 691565 w 1745322"/>
                    <a:gd name="connsiteY41" fmla="*/ 314299 h 502767"/>
                    <a:gd name="connsiteX42" fmla="*/ 758977 w 1745322"/>
                    <a:gd name="connsiteY42" fmla="*/ 314299 h 502767"/>
                    <a:gd name="connsiteX43" fmla="*/ 770343 w 1745322"/>
                    <a:gd name="connsiteY43" fmla="*/ 356527 h 502767"/>
                    <a:gd name="connsiteX44" fmla="*/ 813396 w 1745322"/>
                    <a:gd name="connsiteY44" fmla="*/ 356527 h 502767"/>
                    <a:gd name="connsiteX45" fmla="*/ 753300 w 1745322"/>
                    <a:gd name="connsiteY45" fmla="*/ 138061 h 502767"/>
                    <a:gd name="connsiteX46" fmla="*/ 449580 w 1745322"/>
                    <a:gd name="connsiteY46" fmla="*/ 138061 h 502767"/>
                    <a:gd name="connsiteX47" fmla="*/ 449580 w 1745322"/>
                    <a:gd name="connsiteY47" fmla="*/ 356527 h 502767"/>
                    <a:gd name="connsiteX48" fmla="*/ 492633 w 1745322"/>
                    <a:gd name="connsiteY48" fmla="*/ 356527 h 502767"/>
                    <a:gd name="connsiteX49" fmla="*/ 492633 w 1745322"/>
                    <a:gd name="connsiteY49" fmla="*/ 266382 h 502767"/>
                    <a:gd name="connsiteX50" fmla="*/ 540537 w 1745322"/>
                    <a:gd name="connsiteY50" fmla="*/ 266382 h 502767"/>
                    <a:gd name="connsiteX51" fmla="*/ 540537 w 1745322"/>
                    <a:gd name="connsiteY51" fmla="*/ 227393 h 502767"/>
                    <a:gd name="connsiteX52" fmla="*/ 492633 w 1745322"/>
                    <a:gd name="connsiteY52" fmla="*/ 227393 h 502767"/>
                    <a:gd name="connsiteX53" fmla="*/ 492633 w 1745322"/>
                    <a:gd name="connsiteY53" fmla="*/ 177050 h 502767"/>
                    <a:gd name="connsiteX54" fmla="*/ 573024 w 1745322"/>
                    <a:gd name="connsiteY54" fmla="*/ 177050 h 502767"/>
                    <a:gd name="connsiteX55" fmla="*/ 573024 w 1745322"/>
                    <a:gd name="connsiteY55" fmla="*/ 138061 h 502767"/>
                    <a:gd name="connsiteX56" fmla="*/ 257098 w 1745322"/>
                    <a:gd name="connsiteY56" fmla="*/ 138061 h 502767"/>
                    <a:gd name="connsiteX57" fmla="*/ 218109 w 1745322"/>
                    <a:gd name="connsiteY57" fmla="*/ 177050 h 502767"/>
                    <a:gd name="connsiteX58" fmla="*/ 218109 w 1745322"/>
                    <a:gd name="connsiteY58" fmla="*/ 317538 h 502767"/>
                    <a:gd name="connsiteX59" fmla="*/ 257098 w 1745322"/>
                    <a:gd name="connsiteY59" fmla="*/ 356527 h 502767"/>
                    <a:gd name="connsiteX60" fmla="*/ 324497 w 1745322"/>
                    <a:gd name="connsiteY60" fmla="*/ 356527 h 502767"/>
                    <a:gd name="connsiteX61" fmla="*/ 363486 w 1745322"/>
                    <a:gd name="connsiteY61" fmla="*/ 317538 h 502767"/>
                    <a:gd name="connsiteX62" fmla="*/ 363486 w 1745322"/>
                    <a:gd name="connsiteY62" fmla="*/ 280187 h 502767"/>
                    <a:gd name="connsiteX63" fmla="*/ 320446 w 1745322"/>
                    <a:gd name="connsiteY63" fmla="*/ 280187 h 502767"/>
                    <a:gd name="connsiteX64" fmla="*/ 320446 w 1745322"/>
                    <a:gd name="connsiteY64" fmla="*/ 317538 h 502767"/>
                    <a:gd name="connsiteX65" fmla="*/ 261162 w 1745322"/>
                    <a:gd name="connsiteY65" fmla="*/ 317538 h 502767"/>
                    <a:gd name="connsiteX66" fmla="*/ 261162 w 1745322"/>
                    <a:gd name="connsiteY66" fmla="*/ 177050 h 502767"/>
                    <a:gd name="connsiteX67" fmla="*/ 320446 w 1745322"/>
                    <a:gd name="connsiteY67" fmla="*/ 177050 h 502767"/>
                    <a:gd name="connsiteX68" fmla="*/ 320446 w 1745322"/>
                    <a:gd name="connsiteY68" fmla="*/ 214401 h 502767"/>
                    <a:gd name="connsiteX69" fmla="*/ 363486 w 1745322"/>
                    <a:gd name="connsiteY69" fmla="*/ 214401 h 502767"/>
                    <a:gd name="connsiteX70" fmla="*/ 363486 w 1745322"/>
                    <a:gd name="connsiteY70" fmla="*/ 177050 h 502767"/>
                    <a:gd name="connsiteX71" fmla="*/ 324497 w 1745322"/>
                    <a:gd name="connsiteY71" fmla="*/ 138061 h 502767"/>
                    <a:gd name="connsiteX72" fmla="*/ 0 w 1745322"/>
                    <a:gd name="connsiteY72" fmla="*/ 0 h 502767"/>
                    <a:gd name="connsiteX73" fmla="*/ 1745322 w 1745322"/>
                    <a:gd name="connsiteY73" fmla="*/ 0 h 502767"/>
                    <a:gd name="connsiteX74" fmla="*/ 1745322 w 1745322"/>
                    <a:gd name="connsiteY74" fmla="*/ 502767 h 502767"/>
                    <a:gd name="connsiteX75" fmla="*/ 0 w 1745322"/>
                    <a:gd name="connsiteY75" fmla="*/ 502767 h 5027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</a:cxnLst>
                  <a:rect l="l" t="t" r="r" b="b"/>
                  <a:pathLst>
                    <a:path w="1745322" h="502767">
                      <a:moveTo>
                        <a:pt x="1391627" y="138061"/>
                      </a:moveTo>
                      <a:lnTo>
                        <a:pt x="1331518" y="356527"/>
                      </a:lnTo>
                      <a:lnTo>
                        <a:pt x="1374559" y="356527"/>
                      </a:lnTo>
                      <a:lnTo>
                        <a:pt x="1385925" y="314299"/>
                      </a:lnTo>
                      <a:lnTo>
                        <a:pt x="1453349" y="314299"/>
                      </a:lnTo>
                      <a:lnTo>
                        <a:pt x="1464703" y="356527"/>
                      </a:lnTo>
                      <a:lnTo>
                        <a:pt x="1507756" y="356527"/>
                      </a:lnTo>
                      <a:lnTo>
                        <a:pt x="1447660" y="138061"/>
                      </a:lnTo>
                      <a:close/>
                      <a:moveTo>
                        <a:pt x="1098423" y="138061"/>
                      </a:moveTo>
                      <a:lnTo>
                        <a:pt x="1160970" y="356527"/>
                      </a:lnTo>
                      <a:lnTo>
                        <a:pt x="1212126" y="356527"/>
                      </a:lnTo>
                      <a:lnTo>
                        <a:pt x="1274673" y="138061"/>
                      </a:lnTo>
                      <a:lnTo>
                        <a:pt x="1230820" y="138061"/>
                      </a:lnTo>
                      <a:lnTo>
                        <a:pt x="1186954" y="299669"/>
                      </a:lnTo>
                      <a:lnTo>
                        <a:pt x="1186141" y="299669"/>
                      </a:lnTo>
                      <a:lnTo>
                        <a:pt x="1142288" y="138061"/>
                      </a:lnTo>
                      <a:close/>
                      <a:moveTo>
                        <a:pt x="921410" y="138061"/>
                      </a:moveTo>
                      <a:lnTo>
                        <a:pt x="883234" y="176237"/>
                      </a:lnTo>
                      <a:lnTo>
                        <a:pt x="883234" y="228219"/>
                      </a:lnTo>
                      <a:lnTo>
                        <a:pt x="921410" y="266382"/>
                      </a:lnTo>
                      <a:lnTo>
                        <a:pt x="985570" y="266382"/>
                      </a:lnTo>
                      <a:lnTo>
                        <a:pt x="985570" y="317538"/>
                      </a:lnTo>
                      <a:lnTo>
                        <a:pt x="926287" y="317538"/>
                      </a:lnTo>
                      <a:lnTo>
                        <a:pt x="926287" y="292366"/>
                      </a:lnTo>
                      <a:lnTo>
                        <a:pt x="883234" y="292366"/>
                      </a:lnTo>
                      <a:lnTo>
                        <a:pt x="883234" y="318363"/>
                      </a:lnTo>
                      <a:lnTo>
                        <a:pt x="921410" y="356527"/>
                      </a:lnTo>
                      <a:lnTo>
                        <a:pt x="990447" y="356527"/>
                      </a:lnTo>
                      <a:lnTo>
                        <a:pt x="1028611" y="318363"/>
                      </a:lnTo>
                      <a:lnTo>
                        <a:pt x="1028611" y="265557"/>
                      </a:lnTo>
                      <a:lnTo>
                        <a:pt x="990447" y="227393"/>
                      </a:lnTo>
                      <a:lnTo>
                        <a:pt x="926287" y="227393"/>
                      </a:lnTo>
                      <a:lnTo>
                        <a:pt x="926287" y="177050"/>
                      </a:lnTo>
                      <a:lnTo>
                        <a:pt x="985570" y="177050"/>
                      </a:lnTo>
                      <a:lnTo>
                        <a:pt x="985570" y="202222"/>
                      </a:lnTo>
                      <a:lnTo>
                        <a:pt x="1028611" y="202222"/>
                      </a:lnTo>
                      <a:lnTo>
                        <a:pt x="1028611" y="176237"/>
                      </a:lnTo>
                      <a:lnTo>
                        <a:pt x="990447" y="138061"/>
                      </a:lnTo>
                      <a:close/>
                      <a:moveTo>
                        <a:pt x="697268" y="138061"/>
                      </a:moveTo>
                      <a:lnTo>
                        <a:pt x="637146" y="356527"/>
                      </a:lnTo>
                      <a:lnTo>
                        <a:pt x="680199" y="356527"/>
                      </a:lnTo>
                      <a:lnTo>
                        <a:pt x="691565" y="314299"/>
                      </a:lnTo>
                      <a:lnTo>
                        <a:pt x="758977" y="314299"/>
                      </a:lnTo>
                      <a:lnTo>
                        <a:pt x="770343" y="356527"/>
                      </a:lnTo>
                      <a:lnTo>
                        <a:pt x="813396" y="356527"/>
                      </a:lnTo>
                      <a:lnTo>
                        <a:pt x="753300" y="138061"/>
                      </a:lnTo>
                      <a:close/>
                      <a:moveTo>
                        <a:pt x="449580" y="138061"/>
                      </a:moveTo>
                      <a:lnTo>
                        <a:pt x="449580" y="356527"/>
                      </a:lnTo>
                      <a:lnTo>
                        <a:pt x="492633" y="356527"/>
                      </a:lnTo>
                      <a:lnTo>
                        <a:pt x="492633" y="266382"/>
                      </a:lnTo>
                      <a:lnTo>
                        <a:pt x="540537" y="266382"/>
                      </a:lnTo>
                      <a:lnTo>
                        <a:pt x="540537" y="227393"/>
                      </a:lnTo>
                      <a:lnTo>
                        <a:pt x="492633" y="227393"/>
                      </a:lnTo>
                      <a:lnTo>
                        <a:pt x="492633" y="177050"/>
                      </a:lnTo>
                      <a:lnTo>
                        <a:pt x="573024" y="177050"/>
                      </a:lnTo>
                      <a:lnTo>
                        <a:pt x="573024" y="138061"/>
                      </a:lnTo>
                      <a:close/>
                      <a:moveTo>
                        <a:pt x="257098" y="138061"/>
                      </a:moveTo>
                      <a:lnTo>
                        <a:pt x="218109" y="177050"/>
                      </a:lnTo>
                      <a:lnTo>
                        <a:pt x="218109" y="317538"/>
                      </a:lnTo>
                      <a:lnTo>
                        <a:pt x="257098" y="356527"/>
                      </a:lnTo>
                      <a:lnTo>
                        <a:pt x="324497" y="356527"/>
                      </a:lnTo>
                      <a:lnTo>
                        <a:pt x="363486" y="317538"/>
                      </a:lnTo>
                      <a:lnTo>
                        <a:pt x="363486" y="280187"/>
                      </a:lnTo>
                      <a:lnTo>
                        <a:pt x="320446" y="280187"/>
                      </a:lnTo>
                      <a:lnTo>
                        <a:pt x="320446" y="317538"/>
                      </a:lnTo>
                      <a:lnTo>
                        <a:pt x="261162" y="317538"/>
                      </a:lnTo>
                      <a:lnTo>
                        <a:pt x="261162" y="177050"/>
                      </a:lnTo>
                      <a:lnTo>
                        <a:pt x="320446" y="177050"/>
                      </a:lnTo>
                      <a:lnTo>
                        <a:pt x="320446" y="214401"/>
                      </a:lnTo>
                      <a:lnTo>
                        <a:pt x="363486" y="214401"/>
                      </a:lnTo>
                      <a:lnTo>
                        <a:pt x="363486" y="177050"/>
                      </a:lnTo>
                      <a:lnTo>
                        <a:pt x="324497" y="138061"/>
                      </a:lnTo>
                      <a:close/>
                      <a:moveTo>
                        <a:pt x="0" y="0"/>
                      </a:moveTo>
                      <a:lnTo>
                        <a:pt x="1745322" y="0"/>
                      </a:lnTo>
                      <a:lnTo>
                        <a:pt x="1745322" y="502767"/>
                      </a:lnTo>
                      <a:lnTo>
                        <a:pt x="0" y="502767"/>
                      </a:lnTo>
                      <a:close/>
                    </a:path>
                  </a:pathLst>
                </a:custGeom>
                <a:solidFill>
                  <a:srgbClr val="63358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1323909145"/>
      </p:ext>
    </p:extLst>
  </p:cSld>
  <p:clrMapOvr>
    <a:masterClrMapping/>
  </p:clrMapOvr>
  <p:transition spd="slow" advClick="0" advTm="5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2800" b="1" dirty="0">
                <a:solidFill>
                  <a:srgbClr val="0067B2"/>
                </a:solidFill>
              </a:rPr>
              <a:t>ACCUEIL</a:t>
            </a:r>
            <a:endParaRPr lang="fr-FR" sz="2400" b="1" dirty="0">
              <a:solidFill>
                <a:srgbClr val="0067B2"/>
              </a:solidFill>
            </a:endParaRPr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251520" y="1059582"/>
            <a:ext cx="4680520" cy="2304256"/>
          </a:xfrm>
        </p:spPr>
        <p:txBody>
          <a:bodyPr>
            <a:noAutofit/>
          </a:bodyPr>
          <a:lstStyle/>
          <a:p>
            <a:pPr marL="0" indent="0" algn="ctr">
              <a:buClr>
                <a:srgbClr val="0067B2"/>
              </a:buClr>
              <a:buNone/>
            </a:pPr>
            <a:r>
              <a:rPr lang="fr-FR" dirty="0">
                <a:latin typeface="Arial" pitchFamily="34" charset="0"/>
                <a:cs typeface="Arial" pitchFamily="34" charset="0"/>
              </a:rPr>
              <a:t>Le</a:t>
            </a:r>
            <a:r>
              <a:rPr lang="fr-FR" b="1" dirty="0">
                <a:latin typeface="Arial" pitchFamily="34" charset="0"/>
                <a:cs typeface="Arial" pitchFamily="34" charset="0"/>
              </a:rPr>
              <a:t> port du </a:t>
            </a:r>
            <a:r>
              <a:rPr lang="fr-FR" b="1" dirty="0" smtClean="0">
                <a:latin typeface="Arial" pitchFamily="34" charset="0"/>
                <a:cs typeface="Arial" pitchFamily="34" charset="0"/>
              </a:rPr>
              <a:t>masque </a:t>
            </a:r>
            <a:r>
              <a:rPr lang="fr-FR" b="1" dirty="0">
                <a:latin typeface="Arial" pitchFamily="34" charset="0"/>
                <a:cs typeface="Arial" pitchFamily="34" charset="0"/>
              </a:rPr>
              <a:t>de </a:t>
            </a:r>
            <a:r>
              <a:rPr lang="fr-FR" b="1" u="sng" dirty="0">
                <a:latin typeface="Arial" pitchFamily="34" charset="0"/>
                <a:cs typeface="Arial" pitchFamily="34" charset="0"/>
              </a:rPr>
              <a:t>cat. </a:t>
            </a:r>
            <a:r>
              <a:rPr lang="fr-FR" b="1" u="sng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fr-FR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>couvrant </a:t>
            </a:r>
            <a:r>
              <a:rPr lang="fr-FR" dirty="0">
                <a:latin typeface="Arial" pitchFamily="34" charset="0"/>
                <a:cs typeface="Arial" pitchFamily="34" charset="0"/>
              </a:rPr>
              <a:t>le nez, la bouche et le menton est</a:t>
            </a:r>
            <a:r>
              <a:rPr lang="fr-FR" b="1" dirty="0">
                <a:latin typeface="Arial" pitchFamily="34" charset="0"/>
                <a:cs typeface="Arial" pitchFamily="34" charset="0"/>
              </a:rPr>
              <a:t> obligatoire </a:t>
            </a:r>
            <a:r>
              <a:rPr lang="fr-FR" dirty="0">
                <a:latin typeface="Arial" pitchFamily="34" charset="0"/>
                <a:cs typeface="Arial" pitchFamily="34" charset="0"/>
              </a:rPr>
              <a:t>et</a:t>
            </a:r>
            <a:r>
              <a:rPr lang="fr-FR" b="1" dirty="0">
                <a:latin typeface="Arial" pitchFamily="34" charset="0"/>
                <a:cs typeface="Arial" pitchFamily="34" charset="0"/>
              </a:rPr>
              <a:t> systématique 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>dans l’ensemble de l’établissement</a:t>
            </a:r>
            <a:r>
              <a:rPr lang="fr-FR" dirty="0" smtClean="0">
                <a:latin typeface="Arial Narrow" pitchFamily="34" charset="0"/>
              </a:rPr>
              <a:t>. </a:t>
            </a:r>
          </a:p>
          <a:p>
            <a:pPr marL="0" indent="0" algn="ctr">
              <a:buClr>
                <a:srgbClr val="0067B2"/>
              </a:buClr>
              <a:buNone/>
            </a:pPr>
            <a:endParaRPr lang="fr-FR" sz="800" b="1" dirty="0" smtClean="0">
              <a:latin typeface="Arial Narrow" pitchFamily="34" charset="0"/>
            </a:endParaRPr>
          </a:p>
          <a:p>
            <a:pPr marL="0" indent="0" algn="ctr">
              <a:buClr>
                <a:srgbClr val="0067B2"/>
              </a:buClr>
              <a:buNone/>
            </a:pPr>
            <a:r>
              <a:rPr lang="fr-FR" sz="2000" dirty="0" smtClean="0">
                <a:latin typeface="Arial Narrow" pitchFamily="34" charset="0"/>
              </a:rPr>
              <a:t>Les </a:t>
            </a:r>
            <a:r>
              <a:rPr lang="fr-FR" sz="2000" dirty="0">
                <a:latin typeface="Arial Narrow" pitchFamily="34" charset="0"/>
              </a:rPr>
              <a:t>masques adaptés à votre activité vous sont fournis à votre arrivée </a:t>
            </a:r>
            <a:r>
              <a:rPr lang="fr-FR" sz="2000" dirty="0" smtClean="0">
                <a:latin typeface="Arial Narrow" pitchFamily="34" charset="0"/>
              </a:rPr>
              <a:t/>
            </a:r>
            <a:br>
              <a:rPr lang="fr-FR" sz="2000" dirty="0" smtClean="0">
                <a:latin typeface="Arial Narrow" pitchFamily="34" charset="0"/>
              </a:rPr>
            </a:br>
            <a:r>
              <a:rPr lang="fr-FR" sz="2000" dirty="0" smtClean="0">
                <a:latin typeface="Arial Narrow" pitchFamily="34" charset="0"/>
              </a:rPr>
              <a:t>ou/et </a:t>
            </a:r>
            <a:r>
              <a:rPr lang="fr-FR" sz="2000" dirty="0">
                <a:latin typeface="Arial Narrow" pitchFamily="34" charset="0"/>
              </a:rPr>
              <a:t>à l’entrée des espaces de </a:t>
            </a:r>
            <a:r>
              <a:rPr lang="fr-FR" sz="2000" dirty="0" smtClean="0">
                <a:latin typeface="Arial Narrow" pitchFamily="34" charset="0"/>
              </a:rPr>
              <a:t>formation.</a:t>
            </a:r>
            <a:endParaRPr lang="fr-FR" sz="2000" dirty="0">
              <a:latin typeface="Arial Narrow" pitchFamily="34" charset="0"/>
            </a:endParaRPr>
          </a:p>
          <a:p>
            <a:pPr marL="0" indent="0" algn="ctr">
              <a:buClr>
                <a:srgbClr val="0067B2"/>
              </a:buClr>
              <a:buNone/>
            </a:pPr>
            <a:endParaRPr lang="fr-FR" sz="2000" dirty="0">
              <a:latin typeface="Arial Narrow" pitchFamily="34" charset="0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1059582"/>
            <a:ext cx="3240360" cy="324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289829"/>
      </p:ext>
    </p:extLst>
  </p:cSld>
  <p:clrMapOvr>
    <a:masterClrMapping/>
  </p:clrMapOvr>
  <p:transition spd="slow" advClick="0" advTm="8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2800" b="1" dirty="0" smtClean="0">
                <a:solidFill>
                  <a:srgbClr val="0067B2"/>
                </a:solidFill>
              </a:rPr>
              <a:t>CONSIGNES </a:t>
            </a:r>
            <a:r>
              <a:rPr lang="fr-FR" sz="2800" b="1" dirty="0">
                <a:solidFill>
                  <a:srgbClr val="0067B2"/>
                </a:solidFill>
              </a:rPr>
              <a:t>DE CIRCULATION </a:t>
            </a:r>
            <a:endParaRPr lang="fr-FR" sz="2400" b="1" dirty="0">
              <a:solidFill>
                <a:srgbClr val="0067B2"/>
              </a:solidFill>
            </a:endParaRPr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323528" y="915566"/>
            <a:ext cx="7575336" cy="2016224"/>
          </a:xfrm>
        </p:spPr>
        <p:txBody>
          <a:bodyPr>
            <a:noAutofit/>
          </a:bodyPr>
          <a:lstStyle/>
          <a:p>
            <a:pPr marL="0" indent="0">
              <a:buClr>
                <a:srgbClr val="0067B2"/>
              </a:buClr>
              <a:buNone/>
            </a:pPr>
            <a:r>
              <a:rPr lang="fr-FR" sz="2000" b="1" dirty="0">
                <a:latin typeface="Arial Narrow" pitchFamily="34" charset="0"/>
              </a:rPr>
              <a:t>Vous devez suivre les flèches </a:t>
            </a:r>
            <a:r>
              <a:rPr lang="fr-FR" sz="2000" b="1" dirty="0" smtClean="0">
                <a:latin typeface="Arial Narrow" pitchFamily="34" charset="0"/>
              </a:rPr>
              <a:t>directionnelles </a:t>
            </a:r>
            <a:r>
              <a:rPr lang="fr-FR" sz="1800" dirty="0" smtClean="0">
                <a:latin typeface="Arial Narrow" pitchFamily="34" charset="0"/>
              </a:rPr>
              <a:t>pour </a:t>
            </a:r>
            <a:r>
              <a:rPr lang="fr-FR" sz="1800" dirty="0">
                <a:latin typeface="Arial Narrow" pitchFamily="34" charset="0"/>
              </a:rPr>
              <a:t>circuler dans l’établissement et vous reporter aux plans affichés pour l’utilisation des escaliers</a:t>
            </a:r>
            <a:r>
              <a:rPr lang="fr-FR" sz="1800" dirty="0" smtClean="0">
                <a:latin typeface="Arial Narrow" pitchFamily="34" charset="0"/>
              </a:rPr>
              <a:t>. </a:t>
            </a:r>
          </a:p>
        </p:txBody>
      </p:sp>
      <p:sp>
        <p:nvSpPr>
          <p:cNvPr id="6" name="Espace réservé du contenu 3"/>
          <p:cNvSpPr txBox="1">
            <a:spLocks/>
          </p:cNvSpPr>
          <p:nvPr/>
        </p:nvSpPr>
        <p:spPr>
          <a:xfrm>
            <a:off x="323528" y="1719868"/>
            <a:ext cx="3960440" cy="12961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Franklin Gothic Book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Franklin Gothic Book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Franklin Gothic Book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Franklin Gothic Book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Franklin Gothic Book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0067B2"/>
              </a:buClr>
              <a:buNone/>
            </a:pPr>
            <a:r>
              <a:rPr lang="fr-FR" sz="1800" b="1" dirty="0">
                <a:latin typeface="Arial Narrow" pitchFamily="34" charset="0"/>
              </a:rPr>
              <a:t>Pour monter dans les étages, </a:t>
            </a:r>
            <a:r>
              <a:rPr lang="fr-FR" sz="1600" dirty="0" smtClean="0">
                <a:latin typeface="Arial Narrow" pitchFamily="34" charset="0"/>
              </a:rPr>
              <a:t/>
            </a:r>
            <a:br>
              <a:rPr lang="fr-FR" sz="1600" dirty="0" smtClean="0">
                <a:latin typeface="Arial Narrow" pitchFamily="34" charset="0"/>
              </a:rPr>
            </a:br>
            <a:r>
              <a:rPr lang="fr-FR" sz="1600" dirty="0" smtClean="0">
                <a:latin typeface="Arial Narrow" pitchFamily="34" charset="0"/>
              </a:rPr>
              <a:t>utilisez </a:t>
            </a:r>
            <a:r>
              <a:rPr lang="fr-FR" sz="1600" dirty="0">
                <a:latin typeface="Arial Narrow" pitchFamily="34" charset="0"/>
              </a:rPr>
              <a:t>l’escalier 1 - principal extérieur - à la sortie du porche</a:t>
            </a:r>
            <a:r>
              <a:rPr lang="fr-FR" sz="1600" dirty="0" smtClean="0">
                <a:latin typeface="Arial Narrow" pitchFamily="34" charset="0"/>
              </a:rPr>
              <a:t>.</a:t>
            </a:r>
          </a:p>
          <a:p>
            <a:pPr marL="0" indent="0">
              <a:buClr>
                <a:srgbClr val="0067B2"/>
              </a:buClr>
              <a:buFont typeface="Arial" pitchFamily="34" charset="0"/>
              <a:buNone/>
            </a:pPr>
            <a:endParaRPr lang="fr-FR" sz="1050" dirty="0" smtClean="0">
              <a:latin typeface="Arial Narrow" pitchFamily="34" charset="0"/>
            </a:endParaRPr>
          </a:p>
          <a:p>
            <a:pPr marL="0" indent="0">
              <a:buClr>
                <a:srgbClr val="0067B2"/>
              </a:buClr>
              <a:buNone/>
            </a:pPr>
            <a:r>
              <a:rPr lang="fr-FR" sz="1800" b="1" dirty="0">
                <a:latin typeface="Arial Narrow" pitchFamily="34" charset="0"/>
              </a:rPr>
              <a:t>Pour </a:t>
            </a:r>
            <a:r>
              <a:rPr lang="fr-FR" sz="1800" b="1" dirty="0" smtClean="0">
                <a:latin typeface="Arial Narrow" pitchFamily="34" charset="0"/>
              </a:rPr>
              <a:t>descendre, </a:t>
            </a:r>
            <a:br>
              <a:rPr lang="fr-FR" sz="1800" b="1" dirty="0" smtClean="0">
                <a:latin typeface="Arial Narrow" pitchFamily="34" charset="0"/>
              </a:rPr>
            </a:br>
            <a:r>
              <a:rPr lang="fr-FR" sz="1600" dirty="0" smtClean="0">
                <a:latin typeface="Arial Narrow" pitchFamily="34" charset="0"/>
              </a:rPr>
              <a:t>utilisez </a:t>
            </a:r>
            <a:r>
              <a:rPr lang="fr-FR" sz="1600" dirty="0">
                <a:latin typeface="Arial Narrow" pitchFamily="34" charset="0"/>
              </a:rPr>
              <a:t>l’escalier 2 - Bât D - au fond de la cour </a:t>
            </a:r>
            <a:r>
              <a:rPr lang="fr-FR" sz="1600" dirty="0" smtClean="0">
                <a:latin typeface="Arial Narrow" pitchFamily="34" charset="0"/>
              </a:rPr>
              <a:t/>
            </a:r>
            <a:br>
              <a:rPr lang="fr-FR" sz="1600" dirty="0" smtClean="0">
                <a:latin typeface="Arial Narrow" pitchFamily="34" charset="0"/>
              </a:rPr>
            </a:br>
            <a:r>
              <a:rPr lang="fr-FR" sz="1600" dirty="0" smtClean="0">
                <a:latin typeface="Arial Narrow" pitchFamily="34" charset="0"/>
              </a:rPr>
              <a:t>ou </a:t>
            </a:r>
            <a:r>
              <a:rPr lang="fr-FR" sz="1600" dirty="0">
                <a:latin typeface="Arial Narrow" pitchFamily="34" charset="0"/>
              </a:rPr>
              <a:t>l’escalier 3 - entre Bât A et B</a:t>
            </a:r>
            <a:r>
              <a:rPr lang="fr-FR" sz="1600" dirty="0" smtClean="0">
                <a:latin typeface="Arial Narrow" pitchFamily="34" charset="0"/>
              </a:rPr>
              <a:t>.</a:t>
            </a:r>
          </a:p>
          <a:p>
            <a:pPr marL="0" indent="0">
              <a:buClr>
                <a:srgbClr val="0067B2"/>
              </a:buClr>
              <a:buNone/>
            </a:pPr>
            <a:endParaRPr lang="fr-FR" sz="1000" dirty="0">
              <a:latin typeface="Arial Narrow" pitchFamily="34" charset="0"/>
            </a:endParaRPr>
          </a:p>
          <a:p>
            <a:pPr marL="0" indent="0">
              <a:buClr>
                <a:srgbClr val="0067B2"/>
              </a:buClr>
              <a:buNone/>
            </a:pPr>
            <a:r>
              <a:rPr lang="fr-FR" sz="1800" b="1" dirty="0">
                <a:latin typeface="Arial Narrow" pitchFamily="34" charset="0"/>
              </a:rPr>
              <a:t>Il est interdit d’utiliser les ascenseurs, </a:t>
            </a:r>
            <a:r>
              <a:rPr lang="fr-FR" sz="1800" b="1" dirty="0" smtClean="0">
                <a:latin typeface="Arial Narrow" pitchFamily="34" charset="0"/>
              </a:rPr>
              <a:t/>
            </a:r>
            <a:br>
              <a:rPr lang="fr-FR" sz="1800" b="1" dirty="0" smtClean="0">
                <a:latin typeface="Arial Narrow" pitchFamily="34" charset="0"/>
              </a:rPr>
            </a:br>
            <a:r>
              <a:rPr lang="fr-FR" sz="1600" dirty="0" smtClean="0">
                <a:latin typeface="Arial Narrow" pitchFamily="34" charset="0"/>
              </a:rPr>
              <a:t>sauf </a:t>
            </a:r>
            <a:r>
              <a:rPr lang="fr-FR" sz="1600" dirty="0">
                <a:latin typeface="Arial Narrow" pitchFamily="34" charset="0"/>
              </a:rPr>
              <a:t>pour les personnes à mobilité réduite. </a:t>
            </a:r>
          </a:p>
          <a:p>
            <a:pPr marL="0" indent="0">
              <a:buClr>
                <a:srgbClr val="0067B2"/>
              </a:buClr>
              <a:buFont typeface="Arial" pitchFamily="34" charset="0"/>
              <a:buNone/>
            </a:pPr>
            <a:endParaRPr lang="fr-FR" sz="1600" dirty="0">
              <a:latin typeface="Arial Narrow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00" t="22144" r="71500" b="8000"/>
          <a:stretch/>
        </p:blipFill>
        <p:spPr bwMode="auto">
          <a:xfrm>
            <a:off x="4644008" y="1742728"/>
            <a:ext cx="4202042" cy="27382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4485839"/>
      </p:ext>
    </p:extLst>
  </p:cSld>
  <p:clrMapOvr>
    <a:masterClrMapping/>
  </p:clrMapOvr>
  <p:transition spd="slow" advClick="0" advTm="14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31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2800" b="1" dirty="0" smtClean="0">
                <a:solidFill>
                  <a:srgbClr val="0067B2"/>
                </a:solidFill>
              </a:rPr>
              <a:t>CONSIGNES </a:t>
            </a:r>
            <a:r>
              <a:rPr lang="fr-FR" sz="2800" b="1" dirty="0">
                <a:solidFill>
                  <a:srgbClr val="0067B2"/>
                </a:solidFill>
              </a:rPr>
              <a:t>DE CIRCULATION </a:t>
            </a:r>
            <a:endParaRPr lang="fr-FR" sz="2400" b="1" dirty="0">
              <a:solidFill>
                <a:srgbClr val="0067B2"/>
              </a:solidFill>
            </a:endParaRPr>
          </a:p>
        </p:txBody>
      </p:sp>
      <p:sp>
        <p:nvSpPr>
          <p:cNvPr id="7" name="Espace réservé du contenu 3"/>
          <p:cNvSpPr txBox="1">
            <a:spLocks/>
          </p:cNvSpPr>
          <p:nvPr/>
        </p:nvSpPr>
        <p:spPr>
          <a:xfrm>
            <a:off x="251520" y="1347614"/>
            <a:ext cx="4752528" cy="12961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Franklin Gothic Book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Franklin Gothic Book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Franklin Gothic Book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Franklin Gothic Book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Franklin Gothic Book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0067B2"/>
              </a:buClr>
              <a:buNone/>
            </a:pPr>
            <a:r>
              <a:rPr lang="fr-FR" sz="2000" b="1" dirty="0">
                <a:latin typeface="Arial Narrow" pitchFamily="34" charset="0"/>
              </a:rPr>
              <a:t>Toutes les portes doivent être </a:t>
            </a:r>
            <a:br>
              <a:rPr lang="fr-FR" sz="2000" b="1" dirty="0">
                <a:latin typeface="Arial Narrow" pitchFamily="34" charset="0"/>
              </a:rPr>
            </a:br>
            <a:r>
              <a:rPr lang="fr-FR" sz="2000" b="1" dirty="0" smtClean="0">
                <a:latin typeface="Arial Narrow" pitchFamily="34" charset="0"/>
              </a:rPr>
              <a:t>maintenues ouvertes, </a:t>
            </a:r>
            <a:r>
              <a:rPr lang="fr-FR" sz="1800" dirty="0" smtClean="0">
                <a:latin typeface="Arial Narrow" pitchFamily="34" charset="0"/>
              </a:rPr>
              <a:t>entrée </a:t>
            </a:r>
            <a:r>
              <a:rPr lang="fr-FR" sz="1800" dirty="0">
                <a:latin typeface="Arial Narrow" pitchFamily="34" charset="0"/>
              </a:rPr>
              <a:t>des sanitaires, espaces de formations (sauf impossibilité</a:t>
            </a:r>
            <a:r>
              <a:rPr lang="fr-FR" sz="1800" dirty="0" smtClean="0">
                <a:latin typeface="Arial Narrow" pitchFamily="34" charset="0"/>
              </a:rPr>
              <a:t>), bureaux.</a:t>
            </a:r>
            <a:endParaRPr lang="fr-FR" sz="1600" dirty="0" smtClean="0">
              <a:latin typeface="Arial Narrow" pitchFamily="34" charset="0"/>
            </a:endParaRPr>
          </a:p>
          <a:p>
            <a:pPr marL="0" indent="0">
              <a:buClr>
                <a:srgbClr val="0067B2"/>
              </a:buClr>
              <a:buFont typeface="Arial" pitchFamily="34" charset="0"/>
              <a:buNone/>
            </a:pPr>
            <a:endParaRPr lang="fr-FR" sz="1600" dirty="0" smtClean="0">
              <a:latin typeface="Arial Narrow" pitchFamily="34" charset="0"/>
            </a:endParaRPr>
          </a:p>
          <a:p>
            <a:pPr marL="0" indent="0">
              <a:buClr>
                <a:srgbClr val="0067B2"/>
              </a:buClr>
              <a:buNone/>
            </a:pPr>
            <a:r>
              <a:rPr lang="fr-FR" sz="1800" b="1" dirty="0" smtClean="0">
                <a:latin typeface="Arial Narrow" pitchFamily="34" charset="0"/>
              </a:rPr>
              <a:t>Fermeture de certains espaces : </a:t>
            </a:r>
          </a:p>
          <a:p>
            <a:pPr marL="266700" indent="0" defTabSz="541338">
              <a:buClr>
                <a:srgbClr val="0067B2"/>
              </a:buClr>
              <a:buNone/>
            </a:pPr>
            <a:r>
              <a:rPr lang="fr-FR" sz="1600" dirty="0" smtClean="0">
                <a:latin typeface="Arial Narrow" pitchFamily="34" charset="0"/>
              </a:rPr>
              <a:t>•</a:t>
            </a:r>
            <a:r>
              <a:rPr lang="fr-FR" sz="1600" dirty="0">
                <a:latin typeface="Arial Narrow" pitchFamily="34" charset="0"/>
              </a:rPr>
              <a:t>	Les espaces convivialités</a:t>
            </a:r>
          </a:p>
          <a:p>
            <a:pPr marL="266700" indent="0" defTabSz="541338">
              <a:buClr>
                <a:srgbClr val="0067B2"/>
              </a:buClr>
              <a:buNone/>
            </a:pPr>
            <a:r>
              <a:rPr lang="fr-FR" sz="1600" dirty="0">
                <a:latin typeface="Arial Narrow" pitchFamily="34" charset="0"/>
              </a:rPr>
              <a:t>•	Le centre de </a:t>
            </a:r>
            <a:r>
              <a:rPr lang="fr-FR" sz="1600" dirty="0" smtClean="0">
                <a:latin typeface="Arial Narrow" pitchFamily="34" charset="0"/>
              </a:rPr>
              <a:t>ressources</a:t>
            </a:r>
            <a:endParaRPr lang="fr-FR" sz="1600" dirty="0">
              <a:latin typeface="Arial Narrow" pitchFamily="34" charset="0"/>
            </a:endParaRPr>
          </a:p>
          <a:p>
            <a:pPr marL="266700" indent="0" defTabSz="541338">
              <a:buClr>
                <a:srgbClr val="0067B2"/>
              </a:buClr>
              <a:buNone/>
            </a:pPr>
            <a:r>
              <a:rPr lang="fr-FR" sz="1600" dirty="0">
                <a:latin typeface="Arial Narrow" pitchFamily="34" charset="0"/>
              </a:rPr>
              <a:t>•	La salle TD informatique </a:t>
            </a:r>
            <a:r>
              <a:rPr lang="fr-FR" sz="1600" dirty="0" smtClean="0">
                <a:latin typeface="Arial Narrow" pitchFamily="34" charset="0"/>
              </a:rPr>
              <a:t>C114</a:t>
            </a:r>
            <a:endParaRPr lang="fr-FR" sz="1600" dirty="0">
              <a:latin typeface="Arial Narrow" pitchFamily="34" charset="0"/>
            </a:endParaRPr>
          </a:p>
          <a:p>
            <a:pPr marL="0" indent="0">
              <a:buClr>
                <a:srgbClr val="0067B2"/>
              </a:buClr>
              <a:buFont typeface="Arial" pitchFamily="34" charset="0"/>
              <a:buNone/>
            </a:pPr>
            <a:endParaRPr lang="fr-FR" sz="1600" dirty="0">
              <a:latin typeface="Arial Narrow" pitchFamily="34" charset="0"/>
            </a:endParaRPr>
          </a:p>
        </p:txBody>
      </p:sp>
      <p:grpSp>
        <p:nvGrpSpPr>
          <p:cNvPr id="10" name="Groupe 9"/>
          <p:cNvGrpSpPr/>
          <p:nvPr/>
        </p:nvGrpSpPr>
        <p:grpSpPr>
          <a:xfrm>
            <a:off x="5148064" y="1122308"/>
            <a:ext cx="3779912" cy="2817594"/>
            <a:chOff x="5220072" y="431324"/>
            <a:chExt cx="3779912" cy="2817594"/>
          </a:xfrm>
        </p:grpSpPr>
        <p:pic>
          <p:nvPicPr>
            <p:cNvPr id="4" name="Image 3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170" r="21852"/>
            <a:stretch/>
          </p:blipFill>
          <p:spPr>
            <a:xfrm>
              <a:off x="6948264" y="980001"/>
              <a:ext cx="2051720" cy="1720239"/>
            </a:xfrm>
            <a:prstGeom prst="rect">
              <a:avLst/>
            </a:prstGeom>
            <a:ln w="22225">
              <a:solidFill>
                <a:srgbClr val="C00000"/>
              </a:solidFill>
            </a:ln>
          </p:spPr>
        </p:pic>
        <p:pic>
          <p:nvPicPr>
            <p:cNvPr id="5" name="Image 4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5312"/>
            <a:stretch/>
          </p:blipFill>
          <p:spPr>
            <a:xfrm rot="5400000">
              <a:off x="4619928" y="1031468"/>
              <a:ext cx="2817594" cy="1617306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6093341" y="2669759"/>
              <a:ext cx="360040" cy="325577"/>
            </a:xfrm>
            <a:prstGeom prst="rect">
              <a:avLst/>
            </a:prstGeom>
            <a:noFill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9" name="Connecteur droit avec flèche 8"/>
            <p:cNvCxnSpPr/>
            <p:nvPr/>
          </p:nvCxnSpPr>
          <p:spPr>
            <a:xfrm flipV="1">
              <a:off x="6453381" y="2427734"/>
              <a:ext cx="494883" cy="404813"/>
            </a:xfrm>
            <a:prstGeom prst="straightConnector1">
              <a:avLst/>
            </a:prstGeom>
            <a:ln w="1905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617164194"/>
      </p:ext>
    </p:extLst>
  </p:cSld>
  <p:clrMapOvr>
    <a:masterClrMapping/>
  </p:clrMapOvr>
  <p:transition spd="slow" advClick="0" advTm="10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2800" b="1" dirty="0" smtClean="0">
                <a:solidFill>
                  <a:srgbClr val="0067B2"/>
                </a:solidFill>
              </a:rPr>
              <a:t>MESURES D’HYGIENE </a:t>
            </a:r>
            <a:endParaRPr lang="fr-FR" sz="2400" b="1" dirty="0">
              <a:solidFill>
                <a:srgbClr val="0067B2"/>
              </a:solidFill>
            </a:endParaRPr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457200" y="1121494"/>
            <a:ext cx="4762872" cy="3394472"/>
          </a:xfrm>
        </p:spPr>
        <p:txBody>
          <a:bodyPr>
            <a:noAutofit/>
          </a:bodyPr>
          <a:lstStyle/>
          <a:p>
            <a:pPr marL="0" indent="0">
              <a:buClr>
                <a:srgbClr val="0067B2"/>
              </a:buClr>
              <a:buNone/>
            </a:pPr>
            <a:r>
              <a:rPr lang="fr-FR" sz="2000" b="1" dirty="0">
                <a:latin typeface="Arial Narrow" pitchFamily="34" charset="0"/>
              </a:rPr>
              <a:t>L’ensemble des sanitaires </a:t>
            </a:r>
            <a:r>
              <a:rPr lang="fr-FR" sz="1800" dirty="0">
                <a:latin typeface="Arial Narrow" pitchFamily="34" charset="0"/>
              </a:rPr>
              <a:t>sont nettoyés </a:t>
            </a:r>
            <a:r>
              <a:rPr lang="fr-FR" sz="1800" dirty="0" smtClean="0">
                <a:latin typeface="Arial Narrow" pitchFamily="34" charset="0"/>
              </a:rPr>
              <a:t/>
            </a:r>
            <a:br>
              <a:rPr lang="fr-FR" sz="1800" dirty="0" smtClean="0">
                <a:latin typeface="Arial Narrow" pitchFamily="34" charset="0"/>
              </a:rPr>
            </a:br>
            <a:r>
              <a:rPr lang="fr-FR" sz="1800" dirty="0" smtClean="0">
                <a:latin typeface="Arial Narrow" pitchFamily="34" charset="0"/>
              </a:rPr>
              <a:t>toutes </a:t>
            </a:r>
            <a:r>
              <a:rPr lang="fr-FR" sz="1800" dirty="0">
                <a:latin typeface="Arial Narrow" pitchFamily="34" charset="0"/>
              </a:rPr>
              <a:t>les trois heures.</a:t>
            </a:r>
          </a:p>
          <a:p>
            <a:pPr marL="0" indent="0">
              <a:buClr>
                <a:srgbClr val="0067B2"/>
              </a:buClr>
              <a:buNone/>
            </a:pPr>
            <a:endParaRPr lang="fr-FR" sz="1800" dirty="0">
              <a:latin typeface="Arial Narrow" pitchFamily="34" charset="0"/>
            </a:endParaRPr>
          </a:p>
          <a:p>
            <a:pPr marL="0" indent="0">
              <a:buClr>
                <a:srgbClr val="0067B2"/>
              </a:buClr>
              <a:buNone/>
            </a:pPr>
            <a:r>
              <a:rPr lang="fr-FR" sz="2000" b="1" dirty="0">
                <a:latin typeface="Arial Narrow" pitchFamily="34" charset="0"/>
              </a:rPr>
              <a:t>Le nettoyage des espaces de travail </a:t>
            </a:r>
            <a:r>
              <a:rPr lang="fr-FR" sz="2000" b="1" dirty="0" smtClean="0">
                <a:latin typeface="Arial Narrow" pitchFamily="34" charset="0"/>
              </a:rPr>
              <a:t/>
            </a:r>
            <a:br>
              <a:rPr lang="fr-FR" sz="2000" b="1" dirty="0" smtClean="0">
                <a:latin typeface="Arial Narrow" pitchFamily="34" charset="0"/>
              </a:rPr>
            </a:br>
            <a:r>
              <a:rPr lang="fr-FR" sz="2000" b="1" dirty="0" smtClean="0">
                <a:latin typeface="Arial Narrow" pitchFamily="34" charset="0"/>
              </a:rPr>
              <a:t>et </a:t>
            </a:r>
            <a:r>
              <a:rPr lang="fr-FR" sz="2000" b="1" dirty="0">
                <a:latin typeface="Arial Narrow" pitchFamily="34" charset="0"/>
              </a:rPr>
              <a:t>de formation </a:t>
            </a:r>
            <a:r>
              <a:rPr lang="fr-FR" sz="1800" dirty="0">
                <a:latin typeface="Arial Narrow" pitchFamily="34" charset="0"/>
              </a:rPr>
              <a:t>est renforcé.</a:t>
            </a:r>
          </a:p>
          <a:p>
            <a:pPr marL="0" indent="0">
              <a:buClr>
                <a:srgbClr val="0067B2"/>
              </a:buClr>
              <a:buNone/>
            </a:pPr>
            <a:endParaRPr lang="fr-FR" sz="1800" dirty="0">
              <a:latin typeface="Arial Narrow" pitchFamily="34" charset="0"/>
            </a:endParaRPr>
          </a:p>
          <a:p>
            <a:pPr marL="0" indent="0">
              <a:buClr>
                <a:srgbClr val="0067B2"/>
              </a:buClr>
              <a:buNone/>
            </a:pPr>
            <a:r>
              <a:rPr lang="fr-FR" sz="2000" b="1" dirty="0">
                <a:latin typeface="Arial Narrow" pitchFamily="34" charset="0"/>
              </a:rPr>
              <a:t>L’ensemble des surfaces contacts </a:t>
            </a:r>
            <a:r>
              <a:rPr lang="fr-FR" sz="1800" dirty="0">
                <a:latin typeface="Arial Narrow" pitchFamily="34" charset="0"/>
              </a:rPr>
              <a:t>(poignées de portes, interrupteurs, rampes, boutons d’ascenseur et de machine à café  et fontaines à eau) est nettoyé toutes les trois </a:t>
            </a:r>
            <a:r>
              <a:rPr lang="fr-FR" sz="1800" dirty="0" smtClean="0">
                <a:latin typeface="Arial Narrow" pitchFamily="34" charset="0"/>
              </a:rPr>
              <a:t>heures.</a:t>
            </a:r>
            <a:endParaRPr lang="fr-FR" sz="1800" dirty="0">
              <a:latin typeface="Arial Narrow" pitchFamily="34" charset="0"/>
            </a:endParaRPr>
          </a:p>
          <a:p>
            <a:pPr marL="0" indent="0">
              <a:buClr>
                <a:srgbClr val="0067B2"/>
              </a:buClr>
              <a:buNone/>
            </a:pPr>
            <a:endParaRPr lang="fr-FR" sz="1800" dirty="0">
              <a:latin typeface="Arial Narrow" pitchFamily="34" charset="0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00" t="9927" r="7238" b="15111"/>
          <a:stretch/>
        </p:blipFill>
        <p:spPr>
          <a:xfrm>
            <a:off x="5436096" y="1131590"/>
            <a:ext cx="3024336" cy="2954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058556"/>
      </p:ext>
    </p:extLst>
  </p:cSld>
  <p:clrMapOvr>
    <a:masterClrMapping/>
  </p:clrMapOvr>
  <p:transition spd="slow" advClick="0" advTm="12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2800" b="1" dirty="0">
                <a:solidFill>
                  <a:srgbClr val="0067B2"/>
                </a:solidFill>
              </a:rPr>
              <a:t>MESURES D’HYGIENE </a:t>
            </a:r>
            <a:endParaRPr lang="fr-FR" sz="2400" b="1" dirty="0">
              <a:solidFill>
                <a:srgbClr val="0067B2"/>
              </a:solidFill>
            </a:endParaRPr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3851920" y="987574"/>
            <a:ext cx="5112568" cy="2016224"/>
          </a:xfrm>
        </p:spPr>
        <p:txBody>
          <a:bodyPr>
            <a:noAutofit/>
          </a:bodyPr>
          <a:lstStyle/>
          <a:p>
            <a:pPr marL="0" indent="0">
              <a:buClr>
                <a:srgbClr val="0067B2"/>
              </a:buClr>
              <a:buNone/>
            </a:pPr>
            <a:r>
              <a:rPr lang="fr-FR" b="1" dirty="0">
                <a:latin typeface="Arial Narrow" pitchFamily="34" charset="0"/>
              </a:rPr>
              <a:t>Le lavage des mains doit être </a:t>
            </a:r>
            <a:r>
              <a:rPr lang="fr-FR" b="1" dirty="0" smtClean="0">
                <a:latin typeface="Arial Narrow" pitchFamily="34" charset="0"/>
              </a:rPr>
              <a:t>réalisé</a:t>
            </a:r>
            <a:r>
              <a:rPr lang="fr-FR" b="1" dirty="0">
                <a:latin typeface="Arial Narrow" pitchFamily="34" charset="0"/>
              </a:rPr>
              <a:t> </a:t>
            </a:r>
            <a:r>
              <a:rPr lang="fr-FR" b="1" dirty="0" smtClean="0">
                <a:latin typeface="Arial Narrow" pitchFamily="34" charset="0"/>
              </a:rPr>
              <a:t>:</a:t>
            </a:r>
            <a:endParaRPr lang="fr-FR" sz="700" b="1" dirty="0">
              <a:latin typeface="Arial Narrow" pitchFamily="34" charset="0"/>
            </a:endParaRPr>
          </a:p>
          <a:p>
            <a:pPr marL="447675">
              <a:buClr>
                <a:srgbClr val="0054BB"/>
              </a:buClr>
            </a:pPr>
            <a:r>
              <a:rPr lang="fr-FR" sz="1800" dirty="0" smtClean="0">
                <a:latin typeface="Arial Narrow" pitchFamily="34" charset="0"/>
              </a:rPr>
              <a:t>A </a:t>
            </a:r>
            <a:r>
              <a:rPr lang="fr-FR" sz="1800" dirty="0">
                <a:latin typeface="Arial Narrow" pitchFamily="34" charset="0"/>
              </a:rPr>
              <a:t>l’arrivée ;</a:t>
            </a:r>
          </a:p>
          <a:p>
            <a:pPr marL="447675">
              <a:buClr>
                <a:srgbClr val="0054BB"/>
              </a:buClr>
            </a:pPr>
            <a:r>
              <a:rPr lang="fr-FR" sz="1800" dirty="0" smtClean="0">
                <a:latin typeface="Arial Narrow" pitchFamily="34" charset="0"/>
              </a:rPr>
              <a:t>Avant </a:t>
            </a:r>
            <a:r>
              <a:rPr lang="fr-FR" sz="1800" dirty="0">
                <a:latin typeface="Arial Narrow" pitchFamily="34" charset="0"/>
              </a:rPr>
              <a:t>de rentrer dans l’espace de formation, notamment après les pauses ;</a:t>
            </a:r>
          </a:p>
          <a:p>
            <a:pPr marL="447675">
              <a:buClr>
                <a:srgbClr val="0054BB"/>
              </a:buClr>
            </a:pPr>
            <a:r>
              <a:rPr lang="fr-FR" sz="1800" dirty="0" smtClean="0">
                <a:latin typeface="Arial Narrow" pitchFamily="34" charset="0"/>
              </a:rPr>
              <a:t>Avant </a:t>
            </a:r>
            <a:r>
              <a:rPr lang="fr-FR" sz="1800" dirty="0">
                <a:latin typeface="Arial Narrow" pitchFamily="34" charset="0"/>
              </a:rPr>
              <a:t>et après chaque repas ;</a:t>
            </a:r>
          </a:p>
          <a:p>
            <a:pPr marL="447675">
              <a:buClr>
                <a:srgbClr val="0054BB"/>
              </a:buClr>
            </a:pPr>
            <a:r>
              <a:rPr lang="fr-FR" sz="1800" dirty="0" smtClean="0">
                <a:latin typeface="Arial Narrow" pitchFamily="34" charset="0"/>
              </a:rPr>
              <a:t>Avant </a:t>
            </a:r>
            <a:r>
              <a:rPr lang="fr-FR" sz="1800" dirty="0">
                <a:latin typeface="Arial Narrow" pitchFamily="34" charset="0"/>
              </a:rPr>
              <a:t>d’aller aux toilettes et après y être allé ;</a:t>
            </a:r>
          </a:p>
          <a:p>
            <a:pPr marL="447675">
              <a:buClr>
                <a:srgbClr val="0054BB"/>
              </a:buClr>
            </a:pPr>
            <a:r>
              <a:rPr lang="fr-FR" sz="1800" dirty="0" smtClean="0">
                <a:latin typeface="Arial Narrow" pitchFamily="34" charset="0"/>
              </a:rPr>
              <a:t>Après </a:t>
            </a:r>
            <a:r>
              <a:rPr lang="fr-FR" sz="1800" dirty="0">
                <a:latin typeface="Arial Narrow" pitchFamily="34" charset="0"/>
              </a:rPr>
              <a:t>s’être mouché, avoir toussé, avoir éternué ;</a:t>
            </a:r>
          </a:p>
          <a:p>
            <a:pPr marL="447675">
              <a:buClr>
                <a:srgbClr val="0054BB"/>
              </a:buClr>
            </a:pPr>
            <a:r>
              <a:rPr lang="fr-FR" sz="1800" dirty="0" smtClean="0">
                <a:latin typeface="Arial Narrow" pitchFamily="34" charset="0"/>
              </a:rPr>
              <a:t>Autant </a:t>
            </a:r>
            <a:r>
              <a:rPr lang="fr-FR" sz="1800" dirty="0">
                <a:latin typeface="Arial Narrow" pitchFamily="34" charset="0"/>
              </a:rPr>
              <a:t>que de besoin après avoir manipulé des objets, matériels, équipements de travail possiblement contaminés</a:t>
            </a:r>
            <a:r>
              <a:rPr lang="fr-FR" sz="1800" dirty="0" smtClean="0">
                <a:latin typeface="Arial Narrow" pitchFamily="34" charset="0"/>
              </a:rPr>
              <a:t>.</a:t>
            </a:r>
            <a:endParaRPr lang="fr-FR" sz="1800" dirty="0">
              <a:latin typeface="Arial Narrow" pitchFamily="34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275606"/>
            <a:ext cx="2880320" cy="288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913724"/>
      </p:ext>
    </p:extLst>
  </p:cSld>
  <p:clrMapOvr>
    <a:masterClrMapping/>
  </p:clrMapOvr>
  <p:transition spd="slow" advClick="0" advTm="10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2800" b="1" dirty="0" smtClean="0">
                <a:solidFill>
                  <a:srgbClr val="0067B2"/>
                </a:solidFill>
              </a:rPr>
              <a:t>LES </a:t>
            </a:r>
            <a:r>
              <a:rPr lang="fr-FR" sz="2800" b="1" dirty="0">
                <a:solidFill>
                  <a:srgbClr val="0067B2"/>
                </a:solidFill>
              </a:rPr>
              <a:t>ESPACES DE FORMATION </a:t>
            </a:r>
            <a:endParaRPr lang="fr-FR" sz="2400" b="1" dirty="0">
              <a:solidFill>
                <a:srgbClr val="0067B2"/>
              </a:solidFill>
            </a:endParaRPr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467544" y="987574"/>
            <a:ext cx="4762872" cy="3394472"/>
          </a:xfrm>
        </p:spPr>
        <p:txBody>
          <a:bodyPr>
            <a:noAutofit/>
          </a:bodyPr>
          <a:lstStyle/>
          <a:p>
            <a:pPr marL="0" indent="0">
              <a:buClr>
                <a:srgbClr val="0067B2"/>
              </a:buClr>
              <a:buNone/>
            </a:pPr>
            <a:r>
              <a:rPr lang="fr-FR" sz="1800" b="1" dirty="0">
                <a:latin typeface="Arial Narrow" pitchFamily="34" charset="0"/>
              </a:rPr>
              <a:t>Les apprenants </a:t>
            </a:r>
            <a:r>
              <a:rPr lang="fr-FR" sz="1800" dirty="0">
                <a:latin typeface="Arial Narrow" pitchFamily="34" charset="0"/>
              </a:rPr>
              <a:t>rejoindront </a:t>
            </a:r>
            <a:r>
              <a:rPr lang="fr-FR" sz="1800" dirty="0" smtClean="0">
                <a:latin typeface="Arial Narrow" pitchFamily="34" charset="0"/>
              </a:rPr>
              <a:t>leur </a:t>
            </a:r>
            <a:r>
              <a:rPr lang="fr-FR" sz="1800" dirty="0">
                <a:latin typeface="Arial Narrow" pitchFamily="34" charset="0"/>
              </a:rPr>
              <a:t>espace pédagogique depuis la cour </a:t>
            </a:r>
            <a:r>
              <a:rPr lang="fr-FR" sz="1800" b="1" dirty="0" smtClean="0">
                <a:latin typeface="Arial Narrow" pitchFamily="34" charset="0"/>
              </a:rPr>
              <a:t>sous </a:t>
            </a:r>
            <a:r>
              <a:rPr lang="fr-FR" sz="1800" b="1" dirty="0">
                <a:latin typeface="Arial Narrow" pitchFamily="34" charset="0"/>
              </a:rPr>
              <a:t>la conduite de leur formateur</a:t>
            </a:r>
            <a:r>
              <a:rPr lang="fr-FR" sz="1800" b="1" dirty="0" smtClean="0">
                <a:latin typeface="Arial Narrow" pitchFamily="34" charset="0"/>
              </a:rPr>
              <a:t>.</a:t>
            </a:r>
            <a:br>
              <a:rPr lang="fr-FR" sz="1800" b="1" dirty="0" smtClean="0">
                <a:latin typeface="Arial Narrow" pitchFamily="34" charset="0"/>
              </a:rPr>
            </a:br>
            <a:endParaRPr lang="fr-FR" sz="1800" dirty="0">
              <a:latin typeface="Arial Narrow" pitchFamily="34" charset="0"/>
            </a:endParaRPr>
          </a:p>
          <a:p>
            <a:pPr marL="0" indent="0">
              <a:buClr>
                <a:srgbClr val="0067B2"/>
              </a:buClr>
              <a:buNone/>
            </a:pPr>
            <a:r>
              <a:rPr lang="fr-FR" sz="1800" b="1" dirty="0" smtClean="0">
                <a:latin typeface="Arial Narrow" pitchFamily="34" charset="0"/>
              </a:rPr>
              <a:t>L’effectif </a:t>
            </a:r>
            <a:r>
              <a:rPr lang="fr-FR" sz="1800" dirty="0">
                <a:latin typeface="Arial Narrow" pitchFamily="34" charset="0"/>
              </a:rPr>
              <a:t>pourra être réduit et </a:t>
            </a:r>
            <a:r>
              <a:rPr lang="fr-FR" sz="1800" dirty="0" smtClean="0">
                <a:latin typeface="Arial Narrow" pitchFamily="34" charset="0"/>
              </a:rPr>
              <a:t>adapté</a:t>
            </a:r>
            <a:br>
              <a:rPr lang="fr-FR" sz="1800" dirty="0" smtClean="0">
                <a:latin typeface="Arial Narrow" pitchFamily="34" charset="0"/>
              </a:rPr>
            </a:br>
            <a:r>
              <a:rPr lang="fr-FR" sz="1800" dirty="0" smtClean="0">
                <a:latin typeface="Arial Narrow" pitchFamily="34" charset="0"/>
              </a:rPr>
              <a:t>à </a:t>
            </a:r>
            <a:r>
              <a:rPr lang="fr-FR" sz="1800" dirty="0">
                <a:latin typeface="Arial Narrow" pitchFamily="34" charset="0"/>
              </a:rPr>
              <a:t>la taille de la salle si nécessaire. </a:t>
            </a:r>
            <a:r>
              <a:rPr lang="fr-FR" sz="1800" dirty="0" smtClean="0">
                <a:latin typeface="Arial Narrow" pitchFamily="34" charset="0"/>
              </a:rPr>
              <a:t/>
            </a:r>
            <a:br>
              <a:rPr lang="fr-FR" sz="1800" dirty="0" smtClean="0">
                <a:latin typeface="Arial Narrow" pitchFamily="34" charset="0"/>
              </a:rPr>
            </a:br>
            <a:endParaRPr lang="fr-FR" sz="1800" dirty="0">
              <a:latin typeface="Arial Narrow" pitchFamily="34" charset="0"/>
            </a:endParaRPr>
          </a:p>
          <a:p>
            <a:pPr marL="0" indent="0">
              <a:buClr>
                <a:srgbClr val="0067B2"/>
              </a:buClr>
              <a:buNone/>
            </a:pPr>
            <a:r>
              <a:rPr lang="fr-FR" sz="1800" b="1" dirty="0">
                <a:latin typeface="Arial Narrow" pitchFamily="34" charset="0"/>
              </a:rPr>
              <a:t>Chaque espace de formation est organisé </a:t>
            </a:r>
            <a:r>
              <a:rPr lang="fr-FR" sz="1800" dirty="0">
                <a:latin typeface="Arial Narrow" pitchFamily="34" charset="0"/>
              </a:rPr>
              <a:t>de manière à </a:t>
            </a:r>
            <a:r>
              <a:rPr lang="fr-FR" sz="1800" dirty="0" smtClean="0">
                <a:latin typeface="Arial Narrow" pitchFamily="34" charset="0"/>
              </a:rPr>
              <a:t>permettre </a:t>
            </a:r>
            <a:r>
              <a:rPr lang="fr-FR" sz="1800" dirty="0">
                <a:latin typeface="Arial Narrow" pitchFamily="34" charset="0"/>
              </a:rPr>
              <a:t>l’application </a:t>
            </a:r>
            <a:r>
              <a:rPr lang="fr-FR" sz="1800" dirty="0" smtClean="0">
                <a:latin typeface="Arial Narrow" pitchFamily="34" charset="0"/>
              </a:rPr>
              <a:t>des </a:t>
            </a:r>
            <a:r>
              <a:rPr lang="fr-FR" sz="1800" dirty="0">
                <a:latin typeface="Arial Narrow" pitchFamily="34" charset="0"/>
              </a:rPr>
              <a:t>gestes barrières</a:t>
            </a:r>
            <a:r>
              <a:rPr lang="fr-FR" sz="1800" dirty="0" smtClean="0">
                <a:latin typeface="Arial Narrow" pitchFamily="34" charset="0"/>
              </a:rPr>
              <a:t>.</a:t>
            </a:r>
            <a:br>
              <a:rPr lang="fr-FR" sz="1800" dirty="0" smtClean="0">
                <a:latin typeface="Arial Narrow" pitchFamily="34" charset="0"/>
              </a:rPr>
            </a:br>
            <a:r>
              <a:rPr lang="fr-FR" sz="1800" dirty="0" smtClean="0">
                <a:latin typeface="Arial Narrow" pitchFamily="34" charset="0"/>
              </a:rPr>
              <a:t/>
            </a:r>
            <a:br>
              <a:rPr lang="fr-FR" sz="1800" dirty="0" smtClean="0">
                <a:latin typeface="Arial Narrow" pitchFamily="34" charset="0"/>
              </a:rPr>
            </a:br>
            <a:r>
              <a:rPr lang="fr-FR" sz="1800" b="1" dirty="0">
                <a:latin typeface="Arial Narrow" pitchFamily="34" charset="0"/>
                <a:cs typeface="Arial" pitchFamily="34" charset="0"/>
              </a:rPr>
              <a:t>La distanciation </a:t>
            </a:r>
            <a:r>
              <a:rPr lang="fr-FR" sz="1800" dirty="0">
                <a:latin typeface="Arial Narrow" pitchFamily="34" charset="0"/>
                <a:cs typeface="Arial" pitchFamily="34" charset="0"/>
              </a:rPr>
              <a:t>est fixée à 2 mètres lorsque le masque ne peut être </a:t>
            </a:r>
            <a:r>
              <a:rPr lang="fr-FR" sz="1800" dirty="0" smtClean="0">
                <a:latin typeface="Arial Narrow" pitchFamily="34" charset="0"/>
                <a:cs typeface="Arial" pitchFamily="34" charset="0"/>
              </a:rPr>
              <a:t>porté.</a:t>
            </a:r>
            <a:endParaRPr lang="fr-FR" sz="1800" dirty="0">
              <a:latin typeface="Arial Narrow" pitchFamily="34" charset="0"/>
              <a:cs typeface="Arial" pitchFamily="34" charset="0"/>
            </a:endParaRPr>
          </a:p>
          <a:p>
            <a:pPr marL="0" indent="0">
              <a:buClr>
                <a:srgbClr val="0067B2"/>
              </a:buClr>
              <a:buNone/>
            </a:pPr>
            <a:endParaRPr lang="fr-FR" sz="1600" dirty="0">
              <a:latin typeface="Arial Narrow" pitchFamily="34" charset="0"/>
            </a:endParaRPr>
          </a:p>
        </p:txBody>
      </p:sp>
      <p:pic>
        <p:nvPicPr>
          <p:cNvPr id="2050" name="Picture 2" descr="C:\Users\Emmanuelle\Desktop\2m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2547085"/>
            <a:ext cx="3001516" cy="1680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3231158"/>
      </p:ext>
    </p:extLst>
  </p:cSld>
  <p:clrMapOvr>
    <a:masterClrMapping/>
  </p:clrMapOvr>
  <p:transition spd="slow" advClick="0" advTm="14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2800" b="1" dirty="0" smtClean="0">
                <a:solidFill>
                  <a:srgbClr val="0067B2"/>
                </a:solidFill>
              </a:rPr>
              <a:t>LES </a:t>
            </a:r>
            <a:r>
              <a:rPr lang="fr-FR" sz="2800" b="1" dirty="0">
                <a:solidFill>
                  <a:srgbClr val="0067B2"/>
                </a:solidFill>
              </a:rPr>
              <a:t>ESPACES DE FORMATION </a:t>
            </a:r>
            <a:endParaRPr lang="fr-FR" sz="2400" b="1" dirty="0">
              <a:solidFill>
                <a:srgbClr val="0067B2"/>
              </a:solidFill>
            </a:endParaRPr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3491880" y="1337518"/>
            <a:ext cx="5482952" cy="3394472"/>
          </a:xfrm>
        </p:spPr>
        <p:txBody>
          <a:bodyPr>
            <a:noAutofit/>
          </a:bodyPr>
          <a:lstStyle/>
          <a:p>
            <a:pPr marL="0" indent="0">
              <a:buClr>
                <a:srgbClr val="0067B2"/>
              </a:buClr>
              <a:buNone/>
            </a:pPr>
            <a:r>
              <a:rPr lang="fr-FR" sz="2200" b="1" dirty="0" smtClean="0">
                <a:latin typeface="Arial Narrow" pitchFamily="34" charset="0"/>
              </a:rPr>
              <a:t>Aération </a:t>
            </a:r>
            <a:r>
              <a:rPr lang="fr-FR" sz="2200" b="1" dirty="0">
                <a:latin typeface="Arial Narrow" pitchFamily="34" charset="0"/>
              </a:rPr>
              <a:t>: </a:t>
            </a:r>
            <a:r>
              <a:rPr lang="fr-FR" sz="2000" dirty="0">
                <a:latin typeface="Arial Narrow" pitchFamily="34" charset="0"/>
              </a:rPr>
              <a:t>les espaces de formation doivent être aérés </a:t>
            </a:r>
            <a:r>
              <a:rPr lang="fr-FR" sz="2200" b="1" dirty="0">
                <a:latin typeface="Arial Narrow" pitchFamily="34" charset="0"/>
              </a:rPr>
              <a:t>plusieurs fois par jour</a:t>
            </a:r>
            <a:r>
              <a:rPr lang="fr-FR" sz="2200" dirty="0">
                <a:latin typeface="Arial Narrow" pitchFamily="34" charset="0"/>
              </a:rPr>
              <a:t>, </a:t>
            </a:r>
            <a:r>
              <a:rPr lang="fr-FR" sz="2200" dirty="0" smtClean="0">
                <a:latin typeface="Arial Narrow" pitchFamily="34" charset="0"/>
              </a:rPr>
              <a:t>le plus</a:t>
            </a:r>
            <a:r>
              <a:rPr lang="fr-FR" sz="2200" b="1" dirty="0" smtClean="0">
                <a:latin typeface="Arial Narrow" pitchFamily="34" charset="0"/>
              </a:rPr>
              <a:t> </a:t>
            </a:r>
            <a:r>
              <a:rPr lang="fr-FR" sz="2000" dirty="0" smtClean="0">
                <a:latin typeface="Arial Narrow" pitchFamily="34" charset="0"/>
              </a:rPr>
              <a:t>souvent possible </a:t>
            </a:r>
            <a:br>
              <a:rPr lang="fr-FR" sz="2000" dirty="0" smtClean="0">
                <a:latin typeface="Arial Narrow" pitchFamily="34" charset="0"/>
              </a:rPr>
            </a:br>
            <a:r>
              <a:rPr lang="fr-FR" sz="2000" i="1" dirty="0" smtClean="0">
                <a:latin typeface="Arial Narrow" pitchFamily="34" charset="0"/>
              </a:rPr>
              <a:t>&gt; a </a:t>
            </a:r>
            <a:r>
              <a:rPr lang="fr-FR" sz="2000" i="1" dirty="0">
                <a:latin typeface="Arial Narrow" pitchFamily="34" charset="0"/>
              </a:rPr>
              <a:t>minima quelques minutes toutes les </a:t>
            </a:r>
            <a:r>
              <a:rPr lang="fr-FR" sz="2000" i="1" dirty="0" smtClean="0">
                <a:latin typeface="Arial Narrow" pitchFamily="34" charset="0"/>
              </a:rPr>
              <a:t>heures</a:t>
            </a:r>
            <a:endParaRPr lang="fr-FR" sz="1200" i="1" dirty="0">
              <a:latin typeface="Arial Narrow" pitchFamily="34" charset="0"/>
            </a:endParaRPr>
          </a:p>
          <a:p>
            <a:pPr marL="0" indent="0">
              <a:buClr>
                <a:srgbClr val="0067B2"/>
              </a:buClr>
              <a:buNone/>
            </a:pPr>
            <a:r>
              <a:rPr lang="fr-FR" sz="2200" b="1" dirty="0">
                <a:latin typeface="Arial Narrow" pitchFamily="34" charset="0"/>
              </a:rPr>
              <a:t>Les matériels mis en commun </a:t>
            </a:r>
            <a:r>
              <a:rPr lang="fr-FR" sz="2000" dirty="0">
                <a:latin typeface="Arial Narrow" pitchFamily="34" charset="0"/>
              </a:rPr>
              <a:t>font l’objet d’un protocole spécifique de </a:t>
            </a:r>
            <a:r>
              <a:rPr lang="fr-FR" sz="2000" dirty="0" smtClean="0">
                <a:latin typeface="Arial Narrow" pitchFamily="34" charset="0"/>
              </a:rPr>
              <a:t>nettoyage.</a:t>
            </a:r>
            <a:endParaRPr lang="fr-FR" sz="2000" dirty="0">
              <a:latin typeface="Arial Narrow" pitchFamily="34" charset="0"/>
            </a:endParaRPr>
          </a:p>
          <a:p>
            <a:pPr marL="0" indent="0">
              <a:buClr>
                <a:srgbClr val="0067B2"/>
              </a:buClr>
              <a:buNone/>
            </a:pPr>
            <a:endParaRPr lang="fr-FR" sz="1800" dirty="0">
              <a:latin typeface="Arial Narrow" pitchFamily="34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203598"/>
            <a:ext cx="2952328" cy="2214246"/>
          </a:xfrm>
          <a:prstGeom prst="rect">
            <a:avLst/>
          </a:prstGeom>
        </p:spPr>
      </p:pic>
      <p:sp>
        <p:nvSpPr>
          <p:cNvPr id="5" name="Espace réservé du contenu 3"/>
          <p:cNvSpPr txBox="1">
            <a:spLocks/>
          </p:cNvSpPr>
          <p:nvPr/>
        </p:nvSpPr>
        <p:spPr>
          <a:xfrm>
            <a:off x="395536" y="3641774"/>
            <a:ext cx="8579296" cy="33944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Franklin Gothic Book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Franklin Gothic Book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Franklin Gothic Book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Franklin Gothic Book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Franklin Gothic Book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0067B2"/>
              </a:buClr>
              <a:buFont typeface="Arial" pitchFamily="34" charset="0"/>
              <a:buNone/>
            </a:pPr>
            <a:r>
              <a:rPr lang="fr-FR" sz="2200" b="1" dirty="0" smtClean="0">
                <a:latin typeface="Arial Narrow" pitchFamily="34" charset="0"/>
              </a:rPr>
              <a:t>Les formateurs et le personnel d’accueil sont à votre disposition</a:t>
            </a:r>
            <a:br>
              <a:rPr lang="fr-FR" sz="2200" b="1" dirty="0" smtClean="0">
                <a:latin typeface="Arial Narrow" pitchFamily="34" charset="0"/>
              </a:rPr>
            </a:br>
            <a:r>
              <a:rPr lang="fr-FR" sz="2200" b="1" dirty="0" smtClean="0">
                <a:latin typeface="Arial Narrow" pitchFamily="34" charset="0"/>
              </a:rPr>
              <a:t>pour toute question concernant votre sécurité.</a:t>
            </a:r>
          </a:p>
          <a:p>
            <a:pPr marL="0" indent="0">
              <a:buClr>
                <a:srgbClr val="0067B2"/>
              </a:buClr>
              <a:buFont typeface="Arial" pitchFamily="34" charset="0"/>
              <a:buNone/>
            </a:pPr>
            <a:endParaRPr lang="fr-FR" sz="1800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9182770"/>
      </p:ext>
    </p:extLst>
  </p:cSld>
  <p:clrMapOvr>
    <a:masterClrMapping/>
  </p:clrMapOvr>
  <p:transition spd="slow" advClick="0" advTm="10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5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2800" b="1" dirty="0">
                <a:solidFill>
                  <a:srgbClr val="0067B2"/>
                </a:solidFill>
              </a:rPr>
              <a:t>PAUSES INTERMEDIAIRES </a:t>
            </a:r>
            <a:r>
              <a:rPr lang="fr-FR" sz="2800" b="1" dirty="0" smtClean="0">
                <a:solidFill>
                  <a:srgbClr val="0067B2"/>
                </a:solidFill>
              </a:rPr>
              <a:t>&amp; </a:t>
            </a:r>
            <a:r>
              <a:rPr lang="fr-FR" sz="2800" b="1" dirty="0">
                <a:solidFill>
                  <a:srgbClr val="0067B2"/>
                </a:solidFill>
              </a:rPr>
              <a:t>DEJEUNER </a:t>
            </a:r>
            <a:endParaRPr lang="fr-FR" sz="2400" b="1" dirty="0">
              <a:solidFill>
                <a:srgbClr val="0067B2"/>
              </a:solidFill>
            </a:endParaRPr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323528" y="1635646"/>
            <a:ext cx="4248472" cy="1152128"/>
          </a:xfrm>
        </p:spPr>
        <p:txBody>
          <a:bodyPr>
            <a:noAutofit/>
          </a:bodyPr>
          <a:lstStyle/>
          <a:p>
            <a:pPr marL="0" indent="0" algn="ctr">
              <a:buClr>
                <a:srgbClr val="0067B2"/>
              </a:buClr>
              <a:buNone/>
            </a:pPr>
            <a:r>
              <a:rPr lang="fr-FR" sz="2600" b="1" dirty="0">
                <a:latin typeface="Arial Narrow" pitchFamily="34" charset="0"/>
              </a:rPr>
              <a:t>Les pauses sont planifiées </a:t>
            </a:r>
            <a:endParaRPr lang="fr-FR" sz="2600" b="1" dirty="0" smtClean="0">
              <a:latin typeface="Arial Narrow" pitchFamily="34" charset="0"/>
            </a:endParaRPr>
          </a:p>
          <a:p>
            <a:pPr marL="0" indent="0" algn="ctr">
              <a:buClr>
                <a:srgbClr val="0067B2"/>
              </a:buClr>
              <a:buNone/>
            </a:pPr>
            <a:r>
              <a:rPr lang="fr-FR" sz="2200" dirty="0" smtClean="0">
                <a:latin typeface="Arial Narrow" pitchFamily="34" charset="0"/>
              </a:rPr>
              <a:t>pour </a:t>
            </a:r>
            <a:r>
              <a:rPr lang="fr-FR" sz="2200" dirty="0">
                <a:latin typeface="Arial Narrow" pitchFamily="34" charset="0"/>
              </a:rPr>
              <a:t>s’étaler dans le </a:t>
            </a:r>
            <a:r>
              <a:rPr lang="fr-FR" sz="2200" dirty="0" smtClean="0">
                <a:latin typeface="Arial Narrow" pitchFamily="34" charset="0"/>
              </a:rPr>
              <a:t>temps</a:t>
            </a:r>
            <a:br>
              <a:rPr lang="fr-FR" sz="2200" dirty="0" smtClean="0">
                <a:latin typeface="Arial Narrow" pitchFamily="34" charset="0"/>
              </a:rPr>
            </a:br>
            <a:r>
              <a:rPr lang="fr-FR" sz="2200" dirty="0" smtClean="0">
                <a:latin typeface="Arial Narrow" pitchFamily="34" charset="0"/>
              </a:rPr>
              <a:t>et </a:t>
            </a:r>
            <a:r>
              <a:rPr lang="fr-FR" sz="2200" dirty="0">
                <a:latin typeface="Arial Narrow" pitchFamily="34" charset="0"/>
              </a:rPr>
              <a:t>doivent se faire à </a:t>
            </a:r>
            <a:endParaRPr lang="fr-FR" sz="2200" dirty="0" smtClean="0">
              <a:latin typeface="Arial Narrow" pitchFamily="34" charset="0"/>
            </a:endParaRPr>
          </a:p>
          <a:p>
            <a:pPr marL="0" indent="0" algn="ctr">
              <a:buClr>
                <a:srgbClr val="0067B2"/>
              </a:buClr>
              <a:buNone/>
            </a:pPr>
            <a:r>
              <a:rPr lang="fr-FR" sz="2600" b="1" dirty="0" smtClean="0">
                <a:latin typeface="Arial Narrow" pitchFamily="34" charset="0"/>
              </a:rPr>
              <a:t>l’extérieur </a:t>
            </a:r>
            <a:r>
              <a:rPr lang="fr-FR" sz="2600" b="1" dirty="0">
                <a:latin typeface="Arial Narrow" pitchFamily="34" charset="0"/>
              </a:rPr>
              <a:t>des bâtiments</a:t>
            </a:r>
            <a:r>
              <a:rPr lang="fr-FR" sz="2600" b="1" dirty="0" smtClean="0">
                <a:latin typeface="Arial Narrow" pitchFamily="34" charset="0"/>
              </a:rPr>
              <a:t>.</a:t>
            </a:r>
            <a:endParaRPr lang="fr-FR" sz="2600" b="1" dirty="0">
              <a:latin typeface="Arial Narrow" pitchFamily="34" charset="0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563638"/>
            <a:ext cx="4147659" cy="2016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461471"/>
      </p:ext>
    </p:extLst>
  </p:cSld>
  <p:clrMapOvr>
    <a:masterClrMapping/>
  </p:clrMapOvr>
  <p:transition spd="slow" advClick="0" advTm="6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2800" b="1" dirty="0">
                <a:solidFill>
                  <a:srgbClr val="0067B2"/>
                </a:solidFill>
              </a:rPr>
              <a:t>PAUSES </a:t>
            </a:r>
            <a:r>
              <a:rPr lang="fr-FR" sz="2800" b="1" dirty="0" smtClean="0">
                <a:solidFill>
                  <a:srgbClr val="0067B2"/>
                </a:solidFill>
              </a:rPr>
              <a:t>INTERMEDIAIRES </a:t>
            </a:r>
            <a:r>
              <a:rPr lang="fr-FR" sz="2800" b="1" dirty="0">
                <a:solidFill>
                  <a:srgbClr val="0067B2"/>
                </a:solidFill>
              </a:rPr>
              <a:t>&amp; DEJEUNER </a:t>
            </a:r>
            <a:endParaRPr lang="fr-FR" sz="2400" b="1" dirty="0">
              <a:solidFill>
                <a:srgbClr val="0067B2"/>
              </a:solidFill>
            </a:endParaRPr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539552" y="1193502"/>
            <a:ext cx="5688632" cy="3394472"/>
          </a:xfrm>
        </p:spPr>
        <p:txBody>
          <a:bodyPr>
            <a:noAutofit/>
          </a:bodyPr>
          <a:lstStyle/>
          <a:p>
            <a:pPr marL="0" indent="0">
              <a:buClr>
                <a:srgbClr val="0067B2"/>
              </a:buClr>
              <a:buNone/>
            </a:pPr>
            <a:r>
              <a:rPr lang="fr-FR" sz="2200" b="1" dirty="0" smtClean="0">
                <a:latin typeface="Arial Narrow" pitchFamily="34" charset="0"/>
              </a:rPr>
              <a:t>La </a:t>
            </a:r>
            <a:r>
              <a:rPr lang="fr-FR" sz="2200" b="1" dirty="0">
                <a:latin typeface="Arial Narrow" pitchFamily="34" charset="0"/>
              </a:rPr>
              <a:t>cafétéria </a:t>
            </a:r>
            <a:r>
              <a:rPr lang="fr-FR" sz="2200" b="1" dirty="0" smtClean="0">
                <a:latin typeface="Arial Narrow" pitchFamily="34" charset="0"/>
              </a:rPr>
              <a:t>fait l’objet de consignes particulières. </a:t>
            </a:r>
          </a:p>
          <a:p>
            <a:pPr marL="0" indent="0">
              <a:buClr>
                <a:srgbClr val="0067B2"/>
              </a:buClr>
              <a:buNone/>
            </a:pPr>
            <a:endParaRPr lang="fr-FR" sz="300" b="1" dirty="0" smtClean="0">
              <a:latin typeface="Arial Narrow" pitchFamily="34" charset="0"/>
            </a:endParaRPr>
          </a:p>
          <a:p>
            <a:pPr>
              <a:buClr>
                <a:srgbClr val="0054BB"/>
              </a:buClr>
            </a:pPr>
            <a:r>
              <a:rPr lang="fr-FR" sz="1600" dirty="0" smtClean="0">
                <a:latin typeface="Arial Narrow" pitchFamily="34" charset="0"/>
              </a:rPr>
              <a:t>Les temps de repas sont restreints à 1/2h. Nous </a:t>
            </a:r>
            <a:r>
              <a:rPr lang="fr-FR" sz="1600" dirty="0">
                <a:latin typeface="Arial Narrow" pitchFamily="34" charset="0"/>
              </a:rPr>
              <a:t>vous invitons à venir avec vos couverts et des repas froids.</a:t>
            </a:r>
          </a:p>
          <a:p>
            <a:pPr>
              <a:buClr>
                <a:srgbClr val="0054BB"/>
              </a:buClr>
            </a:pPr>
            <a:r>
              <a:rPr lang="fr-FR" sz="1600" dirty="0" smtClean="0">
                <a:latin typeface="Arial Narrow" pitchFamily="34" charset="0"/>
              </a:rPr>
              <a:t>Votre </a:t>
            </a:r>
            <a:r>
              <a:rPr lang="fr-FR" sz="1600" dirty="0">
                <a:latin typeface="Arial Narrow" pitchFamily="34" charset="0"/>
              </a:rPr>
              <a:t>formateur vous indiquera l’heure d’accès de votre groupe.</a:t>
            </a:r>
          </a:p>
          <a:p>
            <a:pPr>
              <a:buClr>
                <a:srgbClr val="0054BB"/>
              </a:buClr>
            </a:pPr>
            <a:r>
              <a:rPr lang="fr-FR" sz="1600" dirty="0" smtClean="0">
                <a:latin typeface="Arial Narrow" pitchFamily="34" charset="0"/>
              </a:rPr>
              <a:t>Le </a:t>
            </a:r>
            <a:r>
              <a:rPr lang="fr-FR" sz="1600" dirty="0">
                <a:latin typeface="Arial Narrow" pitchFamily="34" charset="0"/>
              </a:rPr>
              <a:t>lavage des mains en entrant et en sortant est obligatoire.</a:t>
            </a:r>
          </a:p>
          <a:p>
            <a:pPr>
              <a:buClr>
                <a:srgbClr val="0054BB"/>
              </a:buClr>
            </a:pPr>
            <a:r>
              <a:rPr lang="fr-FR" sz="1600" dirty="0" smtClean="0">
                <a:latin typeface="Arial Narrow" pitchFamily="34" charset="0"/>
              </a:rPr>
              <a:t>La </a:t>
            </a:r>
            <a:r>
              <a:rPr lang="fr-FR" sz="1600" dirty="0">
                <a:latin typeface="Arial Narrow" pitchFamily="34" charset="0"/>
              </a:rPr>
              <a:t>distance entre les personnes doit être </a:t>
            </a:r>
            <a:r>
              <a:rPr lang="fr-FR" sz="1600" dirty="0" smtClean="0">
                <a:latin typeface="Arial Narrow" pitchFamily="34" charset="0"/>
              </a:rPr>
              <a:t>de </a:t>
            </a:r>
            <a:r>
              <a:rPr lang="fr-FR" sz="1600" b="1" dirty="0" smtClean="0">
                <a:latin typeface="Arial Narrow" pitchFamily="34" charset="0"/>
              </a:rPr>
              <a:t>2m </a:t>
            </a:r>
            <a:r>
              <a:rPr lang="fr-FR" sz="1600" b="1" dirty="0">
                <a:latin typeface="Arial Narrow" pitchFamily="34" charset="0"/>
              </a:rPr>
              <a:t>minimum</a:t>
            </a:r>
            <a:r>
              <a:rPr lang="fr-FR" sz="1600" dirty="0">
                <a:latin typeface="Arial Narrow" pitchFamily="34" charset="0"/>
              </a:rPr>
              <a:t>.</a:t>
            </a:r>
          </a:p>
          <a:p>
            <a:pPr>
              <a:buClr>
                <a:srgbClr val="0054BB"/>
              </a:buClr>
            </a:pPr>
            <a:r>
              <a:rPr lang="fr-FR" sz="1600" dirty="0" smtClean="0">
                <a:latin typeface="Arial Narrow" pitchFamily="34" charset="0"/>
              </a:rPr>
              <a:t>La cafétéria et la </a:t>
            </a:r>
            <a:r>
              <a:rPr lang="fr-FR" sz="1600" dirty="0">
                <a:latin typeface="Arial Narrow" pitchFamily="34" charset="0"/>
              </a:rPr>
              <a:t>terrasse </a:t>
            </a:r>
            <a:r>
              <a:rPr lang="fr-FR" sz="1600" dirty="0" smtClean="0">
                <a:latin typeface="Arial Narrow" pitchFamily="34" charset="0"/>
              </a:rPr>
              <a:t>sont aménagées </a:t>
            </a:r>
            <a:r>
              <a:rPr lang="fr-FR" sz="1600" dirty="0">
                <a:latin typeface="Arial Narrow" pitchFamily="34" charset="0"/>
              </a:rPr>
              <a:t>et </a:t>
            </a:r>
            <a:r>
              <a:rPr lang="fr-FR" sz="1600" dirty="0" smtClean="0">
                <a:latin typeface="Arial Narrow" pitchFamily="34" charset="0"/>
              </a:rPr>
              <a:t>disponibles afin de garantir la </a:t>
            </a:r>
            <a:r>
              <a:rPr lang="fr-FR" sz="1600" u="sng" dirty="0" smtClean="0">
                <a:latin typeface="Arial Narrow" pitchFamily="34" charset="0"/>
              </a:rPr>
              <a:t>distanciation physique</a:t>
            </a:r>
            <a:r>
              <a:rPr lang="fr-FR" sz="1600" dirty="0" smtClean="0">
                <a:latin typeface="Arial Narrow" pitchFamily="34" charset="0"/>
              </a:rPr>
              <a:t>. </a:t>
            </a:r>
            <a:endParaRPr lang="fr-FR" sz="1600" dirty="0" smtClean="0">
              <a:latin typeface="Arial Narrow" pitchFamily="34" charset="0"/>
            </a:endParaRPr>
          </a:p>
          <a:p>
            <a:pPr>
              <a:buClr>
                <a:srgbClr val="0054BB"/>
              </a:buClr>
            </a:pPr>
            <a:r>
              <a:rPr lang="fr-FR" sz="1600" dirty="0" smtClean="0">
                <a:latin typeface="Arial Narrow" pitchFamily="34" charset="0"/>
              </a:rPr>
              <a:t>Possibilité de rester dans les salles de cours pour le déjeuner si le formateur l’autorise</a:t>
            </a:r>
            <a:endParaRPr lang="fr-FR" sz="1600" dirty="0">
              <a:latin typeface="Arial Narrow" pitchFamily="34" charset="0"/>
            </a:endParaRPr>
          </a:p>
          <a:p>
            <a:pPr>
              <a:buClr>
                <a:srgbClr val="0054BB"/>
              </a:buClr>
            </a:pPr>
            <a:r>
              <a:rPr lang="fr-FR" sz="1600" dirty="0" smtClean="0">
                <a:latin typeface="Arial Narrow" pitchFamily="34" charset="0"/>
              </a:rPr>
              <a:t>Il est interdit de bouger tables et chaises.</a:t>
            </a:r>
            <a:endParaRPr lang="fr-FR" sz="1600" dirty="0">
              <a:latin typeface="Arial Narrow" pitchFamily="34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00" t="34291" r="6563" b="25969"/>
          <a:stretch/>
        </p:blipFill>
        <p:spPr bwMode="auto">
          <a:xfrm>
            <a:off x="6372200" y="3016736"/>
            <a:ext cx="2463858" cy="1656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61" t="22436" r="15296" b="21877"/>
          <a:stretch/>
        </p:blipFill>
        <p:spPr bwMode="auto">
          <a:xfrm>
            <a:off x="6559878" y="586328"/>
            <a:ext cx="1944486" cy="24174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536895"/>
      </p:ext>
    </p:extLst>
  </p:cSld>
  <p:clrMapOvr>
    <a:masterClrMapping/>
  </p:clrMapOvr>
  <p:transition spd="slow" advClick="0" advTm="26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80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100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4000"/>
                            </p:stCondLst>
                            <p:childTnLst>
                              <p:par>
                                <p:cTn id="39" presetID="42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2800" b="1" dirty="0">
                <a:solidFill>
                  <a:srgbClr val="0067B2"/>
                </a:solidFill>
              </a:rPr>
              <a:t>PAUSES INTERMEDIAIRES </a:t>
            </a:r>
            <a:r>
              <a:rPr lang="fr-FR" sz="2800" b="1" dirty="0" smtClean="0">
                <a:solidFill>
                  <a:srgbClr val="0067B2"/>
                </a:solidFill>
              </a:rPr>
              <a:t>&amp; </a:t>
            </a:r>
            <a:r>
              <a:rPr lang="fr-FR" sz="2800" b="1" dirty="0">
                <a:solidFill>
                  <a:srgbClr val="0067B2"/>
                </a:solidFill>
              </a:rPr>
              <a:t>DEJEUNER </a:t>
            </a:r>
            <a:endParaRPr lang="fr-FR" sz="2400" b="1" dirty="0">
              <a:solidFill>
                <a:srgbClr val="0067B2"/>
              </a:solidFill>
            </a:endParaRPr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467544" y="1481534"/>
            <a:ext cx="5040560" cy="3394472"/>
          </a:xfrm>
        </p:spPr>
        <p:txBody>
          <a:bodyPr>
            <a:noAutofit/>
          </a:bodyPr>
          <a:lstStyle/>
          <a:p>
            <a:pPr marL="0" indent="0">
              <a:buClr>
                <a:srgbClr val="0067B2"/>
              </a:buClr>
              <a:buNone/>
            </a:pPr>
            <a:r>
              <a:rPr lang="fr-FR" sz="2200" b="1" dirty="0">
                <a:latin typeface="Arial Narrow" pitchFamily="34" charset="0"/>
              </a:rPr>
              <a:t>La cafétéria est nettoyée entièrement </a:t>
            </a:r>
            <a:r>
              <a:rPr lang="fr-FR" sz="2200" b="1" dirty="0" smtClean="0">
                <a:latin typeface="Arial Narrow" pitchFamily="34" charset="0"/>
              </a:rPr>
              <a:t/>
            </a:r>
            <a:br>
              <a:rPr lang="fr-FR" sz="2200" b="1" dirty="0" smtClean="0">
                <a:latin typeface="Arial Narrow" pitchFamily="34" charset="0"/>
              </a:rPr>
            </a:br>
            <a:r>
              <a:rPr lang="fr-FR" sz="2000" dirty="0" smtClean="0">
                <a:latin typeface="Arial Narrow" pitchFamily="34" charset="0"/>
              </a:rPr>
              <a:t>(</a:t>
            </a:r>
            <a:r>
              <a:rPr lang="fr-FR" sz="2000" dirty="0">
                <a:latin typeface="Arial Narrow" pitchFamily="34" charset="0"/>
              </a:rPr>
              <a:t>tables, éviers, micro-ondes, machines) et en continu </a:t>
            </a:r>
            <a:r>
              <a:rPr lang="fr-FR" sz="2200" b="1" dirty="0" smtClean="0">
                <a:latin typeface="Arial Narrow" pitchFamily="34" charset="0"/>
              </a:rPr>
              <a:t>pendant </a:t>
            </a:r>
            <a:r>
              <a:rPr lang="fr-FR" sz="2200" b="1" dirty="0">
                <a:latin typeface="Arial Narrow" pitchFamily="34" charset="0"/>
              </a:rPr>
              <a:t>la pause déjeuner.</a:t>
            </a:r>
          </a:p>
          <a:p>
            <a:pPr marL="0" indent="0">
              <a:buClr>
                <a:srgbClr val="0067B2"/>
              </a:buClr>
              <a:buNone/>
            </a:pPr>
            <a:endParaRPr lang="fr-FR" sz="2200" b="1" dirty="0">
              <a:latin typeface="Arial Narrow" pitchFamily="34" charset="0"/>
            </a:endParaRPr>
          </a:p>
          <a:p>
            <a:pPr marL="0" indent="0">
              <a:buClr>
                <a:srgbClr val="0067B2"/>
              </a:buClr>
              <a:buNone/>
            </a:pPr>
            <a:r>
              <a:rPr lang="fr-FR" sz="2200" b="1" dirty="0">
                <a:latin typeface="Arial Narrow" pitchFamily="34" charset="0"/>
              </a:rPr>
              <a:t>La machine à café de la cafétéria </a:t>
            </a:r>
            <a:r>
              <a:rPr lang="fr-FR" sz="2000" dirty="0" smtClean="0">
                <a:latin typeface="Arial Narrow" pitchFamily="34" charset="0"/>
              </a:rPr>
              <a:t>reste en service.</a:t>
            </a:r>
            <a:endParaRPr lang="fr-FR" sz="2000" dirty="0">
              <a:latin typeface="Arial Narrow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762688"/>
            <a:ext cx="3113092" cy="1618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2894004"/>
      </p:ext>
    </p:extLst>
  </p:cSld>
  <p:clrMapOvr>
    <a:masterClrMapping/>
  </p:clrMapOvr>
  <p:transition spd="slow" advClick="0" advTm="12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2211710"/>
            <a:ext cx="8229600" cy="493563"/>
          </a:xfrm>
        </p:spPr>
        <p:txBody>
          <a:bodyPr>
            <a:noAutofit/>
          </a:bodyPr>
          <a:lstStyle/>
          <a:p>
            <a:pPr algn="ctr"/>
            <a:r>
              <a:rPr lang="fr-FR" sz="3600" b="1" dirty="0" smtClean="0">
                <a:solidFill>
                  <a:srgbClr val="0067B2"/>
                </a:solidFill>
              </a:rPr>
              <a:t>Dispositif Prévention CoVID-19</a:t>
            </a:r>
            <a:br>
              <a:rPr lang="fr-FR" sz="3600" b="1" dirty="0" smtClean="0">
                <a:solidFill>
                  <a:srgbClr val="0067B2"/>
                </a:solidFill>
              </a:rPr>
            </a:br>
            <a:r>
              <a:rPr lang="fr-FR" sz="2400" b="1" dirty="0" smtClean="0">
                <a:solidFill>
                  <a:srgbClr val="0067B2"/>
                </a:solidFill>
              </a:rPr>
              <a:t>Actualisation Février 2021</a:t>
            </a:r>
            <a:endParaRPr lang="fr-FR" sz="2000" b="1" dirty="0">
              <a:solidFill>
                <a:srgbClr val="0067B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8207272"/>
      </p:ext>
    </p:extLst>
  </p:cSld>
  <p:clrMapOvr>
    <a:masterClrMapping/>
  </p:clrMapOvr>
  <p:transition spd="slow" advClick="0" advTm="3000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2800" b="1" dirty="0">
                <a:solidFill>
                  <a:srgbClr val="0067B2"/>
                </a:solidFill>
              </a:rPr>
              <a:t>CONSIGNES GENERALES - </a:t>
            </a:r>
            <a:r>
              <a:rPr lang="fr-FR" sz="2400" b="1" dirty="0">
                <a:solidFill>
                  <a:srgbClr val="0067B2"/>
                </a:solidFill>
              </a:rPr>
              <a:t>VIGILANCE de </a:t>
            </a:r>
            <a:r>
              <a:rPr lang="fr-FR" sz="2400" b="1" dirty="0" smtClean="0">
                <a:solidFill>
                  <a:srgbClr val="0067B2"/>
                </a:solidFill>
              </a:rPr>
              <a:t>tous</a:t>
            </a:r>
            <a:endParaRPr lang="fr-FR" sz="2400" b="1" dirty="0">
              <a:solidFill>
                <a:srgbClr val="0067B2"/>
              </a:solidFill>
            </a:endParaRPr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1115616" y="1779662"/>
            <a:ext cx="6768752" cy="2016224"/>
          </a:xfrm>
        </p:spPr>
        <p:txBody>
          <a:bodyPr>
            <a:noAutofit/>
          </a:bodyPr>
          <a:lstStyle/>
          <a:p>
            <a:pPr marL="0" indent="0" algn="ctr">
              <a:buClr>
                <a:srgbClr val="0067B2"/>
              </a:buClr>
              <a:buNone/>
            </a:pPr>
            <a:r>
              <a:rPr lang="fr-FR" b="1" dirty="0">
                <a:latin typeface="Arial Narrow" pitchFamily="34" charset="0"/>
                <a:cs typeface="Arial" pitchFamily="34" charset="0"/>
              </a:rPr>
              <a:t>Merci de respecter et de faire respecter les mesures prises </a:t>
            </a:r>
            <a:r>
              <a:rPr lang="fr-FR" b="1" dirty="0" smtClean="0">
                <a:latin typeface="Arial Narrow" pitchFamily="34" charset="0"/>
                <a:cs typeface="Arial" pitchFamily="34" charset="0"/>
              </a:rPr>
              <a:t>pour </a:t>
            </a:r>
            <a:r>
              <a:rPr lang="fr-FR" b="1" dirty="0">
                <a:latin typeface="Arial Narrow" pitchFamily="34" charset="0"/>
                <a:cs typeface="Arial" pitchFamily="34" charset="0"/>
              </a:rPr>
              <a:t>nous </a:t>
            </a:r>
            <a:r>
              <a:rPr lang="fr-FR" b="1" dirty="0" smtClean="0">
                <a:latin typeface="Arial Narrow" pitchFamily="34" charset="0"/>
                <a:cs typeface="Arial" pitchFamily="34" charset="0"/>
              </a:rPr>
              <a:t>protéger</a:t>
            </a:r>
            <a:br>
              <a:rPr lang="fr-FR" b="1" dirty="0" smtClean="0">
                <a:latin typeface="Arial Narrow" pitchFamily="34" charset="0"/>
                <a:cs typeface="Arial" pitchFamily="34" charset="0"/>
              </a:rPr>
            </a:br>
            <a:r>
              <a:rPr lang="fr-FR" b="1" dirty="0" smtClean="0">
                <a:latin typeface="Arial Narrow" pitchFamily="34" charset="0"/>
                <a:cs typeface="Arial" pitchFamily="34" charset="0"/>
              </a:rPr>
              <a:t>collectivement </a:t>
            </a:r>
            <a:r>
              <a:rPr lang="fr-FR" b="1" dirty="0">
                <a:latin typeface="Arial Narrow" pitchFamily="34" charset="0"/>
                <a:cs typeface="Arial" pitchFamily="34" charset="0"/>
              </a:rPr>
              <a:t>et individuellement</a:t>
            </a:r>
            <a:r>
              <a:rPr lang="fr-FR" b="1" dirty="0" smtClean="0">
                <a:latin typeface="Arial Narrow" pitchFamily="34" charset="0"/>
                <a:cs typeface="Arial" pitchFamily="34" charset="0"/>
              </a:rPr>
              <a:t>.</a:t>
            </a:r>
            <a:endParaRPr lang="fr-FR" b="1" dirty="0">
              <a:latin typeface="Arial Narrow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7398900"/>
      </p:ext>
    </p:extLst>
  </p:cSld>
  <p:clrMapOvr>
    <a:masterClrMapping/>
  </p:clrMapOvr>
  <p:transition spd="slow" advClick="0" advTm="8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2800" b="1" dirty="0">
                <a:solidFill>
                  <a:srgbClr val="0067B2"/>
                </a:solidFill>
              </a:rPr>
              <a:t>CONSIGNES GENERALES - </a:t>
            </a:r>
            <a:r>
              <a:rPr lang="fr-FR" sz="2400" b="1" dirty="0">
                <a:solidFill>
                  <a:srgbClr val="0067B2"/>
                </a:solidFill>
              </a:rPr>
              <a:t>VIGILANCE de </a:t>
            </a:r>
            <a:r>
              <a:rPr lang="fr-FR" sz="2400" b="1" dirty="0" smtClean="0">
                <a:solidFill>
                  <a:srgbClr val="0067B2"/>
                </a:solidFill>
              </a:rPr>
              <a:t>tous</a:t>
            </a:r>
            <a:endParaRPr lang="fr-FR" sz="2400" b="1" dirty="0">
              <a:solidFill>
                <a:srgbClr val="0067B2"/>
              </a:solidFill>
            </a:endParaRPr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323527" y="1995686"/>
            <a:ext cx="4536504" cy="2016224"/>
          </a:xfrm>
        </p:spPr>
        <p:txBody>
          <a:bodyPr>
            <a:noAutofit/>
          </a:bodyPr>
          <a:lstStyle/>
          <a:p>
            <a:pPr marL="0" indent="0" algn="ctr">
              <a:buClr>
                <a:srgbClr val="0067B2"/>
              </a:buClr>
              <a:buNone/>
            </a:pPr>
            <a:r>
              <a:rPr lang="fr-FR" b="1" dirty="0">
                <a:latin typeface="Arial Narrow" pitchFamily="34" charset="0"/>
              </a:rPr>
              <a:t>Appliquez les gestes </a:t>
            </a:r>
            <a:r>
              <a:rPr lang="fr-FR" b="1" dirty="0" smtClean="0">
                <a:latin typeface="Arial Narrow" pitchFamily="34" charset="0"/>
              </a:rPr>
              <a:t>barrières </a:t>
            </a:r>
          </a:p>
          <a:p>
            <a:pPr marL="0" indent="0" algn="ctr">
              <a:buClr>
                <a:srgbClr val="0067B2"/>
              </a:buClr>
              <a:buNone/>
            </a:pPr>
            <a:r>
              <a:rPr lang="fr-FR" sz="2000" dirty="0" smtClean="0">
                <a:latin typeface="Arial Narrow" pitchFamily="34" charset="0"/>
              </a:rPr>
              <a:t>tout </a:t>
            </a:r>
            <a:r>
              <a:rPr lang="fr-FR" sz="2000" dirty="0">
                <a:latin typeface="Arial Narrow" pitchFamily="34" charset="0"/>
              </a:rPr>
              <a:t>au long de la journée.</a:t>
            </a:r>
          </a:p>
          <a:p>
            <a:pPr marL="0" indent="0" algn="ctr">
              <a:buClr>
                <a:srgbClr val="0067B2"/>
              </a:buClr>
              <a:buNone/>
            </a:pPr>
            <a:endParaRPr lang="fr-FR" b="1" dirty="0">
              <a:latin typeface="Arial Narrow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347614"/>
            <a:ext cx="2889703" cy="2915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59091456"/>
      </p:ext>
    </p:extLst>
  </p:cSld>
  <p:clrMapOvr>
    <a:masterClrMapping/>
  </p:clrMapOvr>
  <p:transition spd="slow" advClick="0" advTm="8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2800" b="1" dirty="0">
                <a:solidFill>
                  <a:srgbClr val="0067B2"/>
                </a:solidFill>
              </a:rPr>
              <a:t>CONSIGNES GENERALES - </a:t>
            </a:r>
            <a:r>
              <a:rPr lang="fr-FR" sz="2400" b="1" dirty="0">
                <a:solidFill>
                  <a:srgbClr val="0067B2"/>
                </a:solidFill>
              </a:rPr>
              <a:t>VIGILANCE de </a:t>
            </a:r>
            <a:r>
              <a:rPr lang="fr-FR" sz="2400" b="1" dirty="0" smtClean="0">
                <a:solidFill>
                  <a:srgbClr val="0067B2"/>
                </a:solidFill>
              </a:rPr>
              <a:t>tous</a:t>
            </a:r>
            <a:endParaRPr lang="fr-FR" sz="2400" b="1" dirty="0">
              <a:solidFill>
                <a:srgbClr val="0067B2"/>
              </a:solidFill>
            </a:endParaRPr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4499992" y="1826506"/>
            <a:ext cx="4248472" cy="2016224"/>
          </a:xfrm>
        </p:spPr>
        <p:txBody>
          <a:bodyPr>
            <a:noAutofit/>
          </a:bodyPr>
          <a:lstStyle/>
          <a:p>
            <a:pPr marL="0" indent="0" algn="ctr">
              <a:buClr>
                <a:srgbClr val="0067B2"/>
              </a:buClr>
              <a:buNone/>
            </a:pPr>
            <a:r>
              <a:rPr lang="fr-FR" b="1" dirty="0">
                <a:latin typeface="Arial Narrow" pitchFamily="34" charset="0"/>
              </a:rPr>
              <a:t>Soyez vigilants sur la distanciation </a:t>
            </a:r>
            <a:r>
              <a:rPr lang="fr-FR" b="1" dirty="0" smtClean="0">
                <a:latin typeface="Arial Narrow" pitchFamily="34" charset="0"/>
              </a:rPr>
              <a:t>physique </a:t>
            </a:r>
          </a:p>
          <a:p>
            <a:pPr marL="0" indent="0" algn="ctr">
              <a:buClr>
                <a:srgbClr val="0067B2"/>
              </a:buClr>
              <a:buNone/>
            </a:pPr>
            <a:r>
              <a:rPr lang="fr-FR" sz="2000" dirty="0" smtClean="0">
                <a:latin typeface="Arial Narrow" pitchFamily="34" charset="0"/>
              </a:rPr>
              <a:t>quand </a:t>
            </a:r>
            <a:r>
              <a:rPr lang="fr-FR" sz="2000" dirty="0">
                <a:latin typeface="Arial Narrow" pitchFamily="34" charset="0"/>
              </a:rPr>
              <a:t>vous vous croisez dans les couloirs, quand vous discutez en face à face</a:t>
            </a:r>
            <a:r>
              <a:rPr lang="fr-FR" sz="2000" dirty="0" smtClean="0">
                <a:latin typeface="Arial Narrow" pitchFamily="34" charset="0"/>
              </a:rPr>
              <a:t>.</a:t>
            </a:r>
          </a:p>
        </p:txBody>
      </p:sp>
      <p:pic>
        <p:nvPicPr>
          <p:cNvPr id="1026" name="Picture 2" descr="C:\Users\Emmanuelle\Desktop\image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700213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6629123"/>
      </p:ext>
    </p:extLst>
  </p:cSld>
  <p:clrMapOvr>
    <a:masterClrMapping/>
  </p:clrMapOvr>
  <p:transition spd="slow" advClick="0" advTm="10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2800" b="1" dirty="0">
                <a:solidFill>
                  <a:srgbClr val="0067B2"/>
                </a:solidFill>
              </a:rPr>
              <a:t>CONSIGNES GENERALES - </a:t>
            </a:r>
            <a:r>
              <a:rPr lang="fr-FR" sz="2400" b="1" dirty="0">
                <a:solidFill>
                  <a:srgbClr val="0067B2"/>
                </a:solidFill>
              </a:rPr>
              <a:t>VIGILANCE de </a:t>
            </a:r>
            <a:r>
              <a:rPr lang="fr-FR" sz="2400" b="1" dirty="0" smtClean="0">
                <a:solidFill>
                  <a:srgbClr val="0067B2"/>
                </a:solidFill>
              </a:rPr>
              <a:t>tous</a:t>
            </a:r>
            <a:endParaRPr lang="fr-FR" sz="2400" b="1" dirty="0">
              <a:solidFill>
                <a:srgbClr val="0067B2"/>
              </a:solidFill>
            </a:endParaRPr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323528" y="1592219"/>
            <a:ext cx="4392488" cy="2376264"/>
          </a:xfrm>
        </p:spPr>
        <p:txBody>
          <a:bodyPr>
            <a:noAutofit/>
          </a:bodyPr>
          <a:lstStyle/>
          <a:p>
            <a:pPr marL="0" indent="0" algn="ctr">
              <a:buClr>
                <a:srgbClr val="0067B2"/>
              </a:buClr>
              <a:buNone/>
            </a:pPr>
            <a:r>
              <a:rPr lang="fr-FR" sz="2000" dirty="0">
                <a:latin typeface="Arial Narrow" pitchFamily="34" charset="0"/>
              </a:rPr>
              <a:t>Les usagers </a:t>
            </a:r>
            <a:endParaRPr lang="fr-FR" sz="2000" dirty="0" smtClean="0">
              <a:latin typeface="Arial Narrow" pitchFamily="34" charset="0"/>
            </a:endParaRPr>
          </a:p>
          <a:p>
            <a:pPr marL="0" indent="0" algn="ctr">
              <a:buClr>
                <a:srgbClr val="0067B2"/>
              </a:buClr>
              <a:buNone/>
            </a:pPr>
            <a:r>
              <a:rPr lang="fr-FR" b="1" dirty="0" smtClean="0">
                <a:latin typeface="Arial Narrow" pitchFamily="34" charset="0"/>
              </a:rPr>
              <a:t>s’engagent </a:t>
            </a:r>
            <a:r>
              <a:rPr lang="fr-FR" b="1" dirty="0">
                <a:latin typeface="Arial Narrow" pitchFamily="34" charset="0"/>
              </a:rPr>
              <a:t> </a:t>
            </a:r>
            <a:r>
              <a:rPr lang="fr-FR" b="1" dirty="0" smtClean="0">
                <a:latin typeface="Arial Narrow" pitchFamily="34" charset="0"/>
              </a:rPr>
              <a:t>à </a:t>
            </a:r>
            <a:r>
              <a:rPr lang="fr-FR" b="1" dirty="0">
                <a:latin typeface="Arial Narrow" pitchFamily="34" charset="0"/>
              </a:rPr>
              <a:t>ne pas </a:t>
            </a:r>
            <a:r>
              <a:rPr lang="fr-FR" b="1" dirty="0" smtClean="0">
                <a:latin typeface="Arial Narrow" pitchFamily="34" charset="0"/>
              </a:rPr>
              <a:t>venir</a:t>
            </a:r>
            <a:br>
              <a:rPr lang="fr-FR" b="1" dirty="0" smtClean="0">
                <a:latin typeface="Arial Narrow" pitchFamily="34" charset="0"/>
              </a:rPr>
            </a:br>
            <a:r>
              <a:rPr lang="fr-FR" b="1" dirty="0" smtClean="0">
                <a:latin typeface="Arial Narrow" pitchFamily="34" charset="0"/>
              </a:rPr>
              <a:t>à </a:t>
            </a:r>
            <a:r>
              <a:rPr lang="fr-FR" b="1" dirty="0">
                <a:latin typeface="Arial Narrow" pitchFamily="34" charset="0"/>
              </a:rPr>
              <a:t>La Filière </a:t>
            </a:r>
            <a:endParaRPr lang="fr-FR" b="1" dirty="0" smtClean="0">
              <a:latin typeface="Arial Narrow" pitchFamily="34" charset="0"/>
            </a:endParaRPr>
          </a:p>
          <a:p>
            <a:pPr marL="0" indent="0" algn="ctr">
              <a:buClr>
                <a:srgbClr val="0067B2"/>
              </a:buClr>
              <a:buNone/>
            </a:pPr>
            <a:r>
              <a:rPr lang="fr-FR" sz="2000" dirty="0" smtClean="0">
                <a:latin typeface="Arial Narrow" pitchFamily="34" charset="0"/>
              </a:rPr>
              <a:t>en </a:t>
            </a:r>
            <a:r>
              <a:rPr lang="fr-FR" sz="2000" dirty="0">
                <a:latin typeface="Arial Narrow" pitchFamily="34" charset="0"/>
              </a:rPr>
              <a:t>cas de symptômes du CoVID-19 ou d’un contact avec un proche susceptible d’être infecté par le virus</a:t>
            </a:r>
            <a:r>
              <a:rPr lang="fr-FR" sz="2000" dirty="0" smtClean="0">
                <a:latin typeface="Arial Narrow" pitchFamily="34" charset="0"/>
              </a:rPr>
              <a:t>.</a:t>
            </a:r>
            <a:endParaRPr lang="fr-FR" sz="2000" dirty="0">
              <a:latin typeface="Arial Narrow" pitchFamily="34" charset="0"/>
            </a:endParaRPr>
          </a:p>
          <a:p>
            <a:pPr marL="0" indent="0" algn="ctr">
              <a:buClr>
                <a:srgbClr val="0067B2"/>
              </a:buClr>
              <a:buNone/>
            </a:pPr>
            <a:endParaRPr lang="fr-FR" b="1" dirty="0">
              <a:latin typeface="Arial Narrow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1404" y="1347614"/>
            <a:ext cx="2808312" cy="286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1946918"/>
      </p:ext>
    </p:extLst>
  </p:cSld>
  <p:clrMapOvr>
    <a:masterClrMapping/>
  </p:clrMapOvr>
  <p:transition spd="slow" advClick="0" advTm="10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2800" b="1" dirty="0" smtClean="0">
                <a:solidFill>
                  <a:srgbClr val="0067B2"/>
                </a:solidFill>
              </a:rPr>
              <a:t>ACCUEIL</a:t>
            </a:r>
            <a:endParaRPr lang="fr-FR" sz="2400" b="1" dirty="0">
              <a:solidFill>
                <a:srgbClr val="0067B2"/>
              </a:solidFill>
            </a:endParaRPr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136328" y="1563638"/>
            <a:ext cx="4114800" cy="1944216"/>
          </a:xfrm>
        </p:spPr>
        <p:txBody>
          <a:bodyPr>
            <a:noAutofit/>
          </a:bodyPr>
          <a:lstStyle/>
          <a:p>
            <a:pPr marL="0" indent="0" algn="ctr">
              <a:buClr>
                <a:srgbClr val="0067B2"/>
              </a:buClr>
              <a:buNone/>
            </a:pPr>
            <a:r>
              <a:rPr lang="fr-FR" sz="1800" b="1" dirty="0" smtClean="0">
                <a:latin typeface="Arial Narrow" pitchFamily="34" charset="0"/>
              </a:rPr>
              <a:t>L’accueil </a:t>
            </a:r>
            <a:r>
              <a:rPr lang="fr-FR" sz="1800" b="1" dirty="0">
                <a:latin typeface="Arial Narrow" pitchFamily="34" charset="0"/>
              </a:rPr>
              <a:t>se fait entre 8h30 et 9h30 </a:t>
            </a:r>
            <a:r>
              <a:rPr lang="fr-FR" sz="1800" b="1" dirty="0" smtClean="0">
                <a:latin typeface="Arial Narrow" pitchFamily="34" charset="0"/>
              </a:rPr>
              <a:t/>
            </a:r>
            <a:br>
              <a:rPr lang="fr-FR" sz="1800" b="1" dirty="0" smtClean="0">
                <a:latin typeface="Arial Narrow" pitchFamily="34" charset="0"/>
              </a:rPr>
            </a:br>
            <a:endParaRPr lang="fr-FR" sz="1800" dirty="0" smtClean="0">
              <a:latin typeface="Arial Narrow" pitchFamily="34" charset="0"/>
            </a:endParaRPr>
          </a:p>
          <a:p>
            <a:pPr marL="0" indent="0" algn="ctr">
              <a:buClr>
                <a:srgbClr val="0067B2"/>
              </a:buClr>
              <a:buNone/>
            </a:pPr>
            <a:endParaRPr lang="fr-FR" sz="1800" dirty="0" smtClean="0">
              <a:latin typeface="Arial Narrow" pitchFamily="34" charset="0"/>
            </a:endParaRPr>
          </a:p>
          <a:p>
            <a:pPr marL="0" indent="0" algn="ctr">
              <a:buClr>
                <a:srgbClr val="0067B2"/>
              </a:buClr>
              <a:buNone/>
            </a:pPr>
            <a:r>
              <a:rPr lang="fr-FR" sz="1800" b="1" dirty="0" smtClean="0">
                <a:latin typeface="Arial Narrow" pitchFamily="34" charset="0"/>
              </a:rPr>
              <a:t>Les </a:t>
            </a:r>
            <a:r>
              <a:rPr lang="fr-FR" sz="1800" b="1" dirty="0">
                <a:latin typeface="Arial Narrow" pitchFamily="34" charset="0"/>
              </a:rPr>
              <a:t>horaires de début des formations </a:t>
            </a:r>
            <a:r>
              <a:rPr lang="fr-FR" sz="1800" b="1" dirty="0" smtClean="0">
                <a:latin typeface="Arial Narrow" pitchFamily="34" charset="0"/>
              </a:rPr>
              <a:t/>
            </a:r>
            <a:br>
              <a:rPr lang="fr-FR" sz="1800" b="1" dirty="0" smtClean="0">
                <a:latin typeface="Arial Narrow" pitchFamily="34" charset="0"/>
              </a:rPr>
            </a:br>
            <a:r>
              <a:rPr lang="fr-FR" sz="1800" dirty="0" smtClean="0">
                <a:latin typeface="Arial Narrow" pitchFamily="34" charset="0"/>
              </a:rPr>
              <a:t>se </a:t>
            </a:r>
            <a:r>
              <a:rPr lang="fr-FR" sz="1800" dirty="0">
                <a:latin typeface="Arial Narrow" pitchFamily="34" charset="0"/>
              </a:rPr>
              <a:t>font de façon étalées entre 8h45 et 9h30.</a:t>
            </a:r>
          </a:p>
          <a:p>
            <a:pPr marL="0" indent="0" algn="ctr">
              <a:buClr>
                <a:srgbClr val="0067B2"/>
              </a:buClr>
              <a:buNone/>
            </a:pPr>
            <a:endParaRPr lang="fr-FR" sz="1800" b="1" dirty="0">
              <a:latin typeface="Arial Narrow" pitchFamily="34" charset="0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43" t="503" r="12248" b="9505"/>
          <a:stretch/>
        </p:blipFill>
        <p:spPr>
          <a:xfrm>
            <a:off x="4370376" y="1203598"/>
            <a:ext cx="4489755" cy="2514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2041334"/>
      </p:ext>
    </p:extLst>
  </p:cSld>
  <p:clrMapOvr>
    <a:masterClrMapping/>
  </p:clrMapOvr>
  <p:transition spd="slow" advClick="0" advTm="10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2800" b="1" dirty="0">
                <a:solidFill>
                  <a:srgbClr val="0067B2"/>
                </a:solidFill>
              </a:rPr>
              <a:t>ACCUEIL</a:t>
            </a:r>
            <a:endParaRPr lang="fr-FR" sz="2400" b="1" dirty="0">
              <a:solidFill>
                <a:srgbClr val="0067B2"/>
              </a:solidFill>
            </a:endParaRPr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539552" y="1635646"/>
            <a:ext cx="3981128" cy="2016224"/>
          </a:xfrm>
        </p:spPr>
        <p:txBody>
          <a:bodyPr>
            <a:noAutofit/>
          </a:bodyPr>
          <a:lstStyle/>
          <a:p>
            <a:pPr marL="0" indent="0" algn="ctr">
              <a:buClr>
                <a:srgbClr val="0067B2"/>
              </a:buClr>
              <a:buNone/>
            </a:pPr>
            <a:r>
              <a:rPr lang="fr-FR" sz="2000" dirty="0">
                <a:latin typeface="Arial Narrow" pitchFamily="34" charset="0"/>
              </a:rPr>
              <a:t>Chacun doit </a:t>
            </a:r>
            <a:endParaRPr lang="fr-FR" sz="2000" dirty="0" smtClean="0">
              <a:latin typeface="Arial Narrow" pitchFamily="34" charset="0"/>
            </a:endParaRPr>
          </a:p>
          <a:p>
            <a:pPr marL="0" indent="0" algn="ctr">
              <a:buClr>
                <a:srgbClr val="0067B2"/>
              </a:buClr>
              <a:buNone/>
            </a:pPr>
            <a:r>
              <a:rPr lang="fr-FR" b="1" dirty="0" smtClean="0">
                <a:latin typeface="Arial Narrow" pitchFamily="34" charset="0"/>
              </a:rPr>
              <a:t>prendre connaissance </a:t>
            </a:r>
            <a:r>
              <a:rPr lang="fr-FR" b="1" dirty="0">
                <a:latin typeface="Arial Narrow" pitchFamily="34" charset="0"/>
              </a:rPr>
              <a:t>des consignes et mesures du dispositif </a:t>
            </a:r>
            <a:r>
              <a:rPr lang="fr-FR" b="1" dirty="0" smtClean="0">
                <a:latin typeface="Arial Narrow" pitchFamily="34" charset="0"/>
              </a:rPr>
              <a:t>prévention CoViD-19 </a:t>
            </a:r>
          </a:p>
          <a:p>
            <a:pPr marL="0" indent="0" algn="ctr">
              <a:buClr>
                <a:srgbClr val="0067B2"/>
              </a:buClr>
              <a:buNone/>
            </a:pPr>
            <a:r>
              <a:rPr lang="fr-FR" sz="2000" dirty="0" smtClean="0">
                <a:latin typeface="Arial Narrow" pitchFamily="34" charset="0"/>
              </a:rPr>
              <a:t>mis </a:t>
            </a:r>
            <a:r>
              <a:rPr lang="fr-FR" sz="2000" dirty="0">
                <a:latin typeface="Arial Narrow" pitchFamily="34" charset="0"/>
              </a:rPr>
              <a:t>en place dans l’établissement</a:t>
            </a:r>
            <a:r>
              <a:rPr lang="fr-FR" sz="2000" dirty="0" smtClean="0">
                <a:latin typeface="Arial Narrow" pitchFamily="34" charset="0"/>
              </a:rPr>
              <a:t>.</a:t>
            </a:r>
            <a:endParaRPr lang="fr-FR" sz="2000" dirty="0">
              <a:latin typeface="Arial Narrow" pitchFamily="34" charset="0"/>
            </a:endParaRPr>
          </a:p>
          <a:p>
            <a:pPr marL="0" indent="0" algn="ctr">
              <a:buClr>
                <a:srgbClr val="0067B2"/>
              </a:buClr>
              <a:buNone/>
            </a:pPr>
            <a:endParaRPr lang="fr-FR" sz="2000" dirty="0">
              <a:latin typeface="Arial Narrow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32" t="12036" r="82225" b="31235"/>
          <a:stretch/>
        </p:blipFill>
        <p:spPr bwMode="auto">
          <a:xfrm>
            <a:off x="5220072" y="1133582"/>
            <a:ext cx="2409838" cy="33103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5510015"/>
      </p:ext>
    </p:extLst>
  </p:cSld>
  <p:clrMapOvr>
    <a:masterClrMapping/>
  </p:clrMapOvr>
  <p:transition spd="slow" advClick="0" advTm="8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2800" b="1" dirty="0">
                <a:solidFill>
                  <a:srgbClr val="0067B2"/>
                </a:solidFill>
              </a:rPr>
              <a:t>ACCUEIL</a:t>
            </a:r>
            <a:endParaRPr lang="fr-FR" sz="2400" b="1" dirty="0">
              <a:solidFill>
                <a:srgbClr val="0067B2"/>
              </a:solidFill>
            </a:endParaRPr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4932040" y="1491630"/>
            <a:ext cx="3960440" cy="2016224"/>
          </a:xfrm>
        </p:spPr>
        <p:txBody>
          <a:bodyPr>
            <a:noAutofit/>
          </a:bodyPr>
          <a:lstStyle/>
          <a:p>
            <a:pPr marL="0" indent="0" algn="ctr">
              <a:buClr>
                <a:srgbClr val="0067B2"/>
              </a:buClr>
              <a:buNone/>
            </a:pPr>
            <a:r>
              <a:rPr lang="fr-FR" b="1" dirty="0">
                <a:latin typeface="Arial Narrow" pitchFamily="34" charset="0"/>
              </a:rPr>
              <a:t>Le lavage des mains </a:t>
            </a:r>
            <a:r>
              <a:rPr lang="fr-FR" b="1" dirty="0" smtClean="0">
                <a:latin typeface="Arial Narrow" pitchFamily="34" charset="0"/>
              </a:rPr>
              <a:t/>
            </a:r>
            <a:br>
              <a:rPr lang="fr-FR" b="1" dirty="0" smtClean="0">
                <a:latin typeface="Arial Narrow" pitchFamily="34" charset="0"/>
              </a:rPr>
            </a:br>
            <a:r>
              <a:rPr lang="fr-FR" b="1" dirty="0" smtClean="0">
                <a:latin typeface="Arial Narrow" pitchFamily="34" charset="0"/>
              </a:rPr>
              <a:t>est obligatoire. </a:t>
            </a:r>
          </a:p>
          <a:p>
            <a:pPr marL="0" indent="0" algn="ctr">
              <a:buClr>
                <a:srgbClr val="0067B2"/>
              </a:buClr>
              <a:buNone/>
            </a:pPr>
            <a:endParaRPr lang="fr-FR" sz="700" b="1" dirty="0">
              <a:latin typeface="Arial Narrow" pitchFamily="34" charset="0"/>
            </a:endParaRPr>
          </a:p>
          <a:p>
            <a:pPr marL="0" indent="0" algn="ctr">
              <a:buClr>
                <a:srgbClr val="0067B2"/>
              </a:buClr>
              <a:buNone/>
            </a:pPr>
            <a:r>
              <a:rPr lang="fr-FR" sz="2000" dirty="0" smtClean="0">
                <a:latin typeface="Arial Narrow" pitchFamily="34" charset="0"/>
              </a:rPr>
              <a:t>en </a:t>
            </a:r>
            <a:r>
              <a:rPr lang="fr-FR" sz="2000" dirty="0">
                <a:latin typeface="Arial Narrow" pitchFamily="34" charset="0"/>
              </a:rPr>
              <a:t>entrant dans les locaux </a:t>
            </a:r>
            <a:r>
              <a:rPr lang="fr-FR" sz="2000" dirty="0" smtClean="0">
                <a:latin typeface="Arial Narrow" pitchFamily="34" charset="0"/>
              </a:rPr>
              <a:t/>
            </a:r>
            <a:br>
              <a:rPr lang="fr-FR" sz="2000" dirty="0" smtClean="0">
                <a:latin typeface="Arial Narrow" pitchFamily="34" charset="0"/>
              </a:rPr>
            </a:br>
            <a:r>
              <a:rPr lang="fr-FR" sz="2000" dirty="0" smtClean="0">
                <a:latin typeface="Arial Narrow" pitchFamily="34" charset="0"/>
              </a:rPr>
              <a:t>dans </a:t>
            </a:r>
            <a:r>
              <a:rPr lang="fr-FR" sz="2000" dirty="0">
                <a:latin typeface="Arial Narrow" pitchFamily="34" charset="0"/>
              </a:rPr>
              <a:t>les sanitaires du </a:t>
            </a:r>
            <a:r>
              <a:rPr lang="fr-FR" sz="2000" dirty="0" err="1">
                <a:latin typeface="Arial Narrow" pitchFamily="34" charset="0"/>
              </a:rPr>
              <a:t>RdC</a:t>
            </a:r>
            <a:r>
              <a:rPr lang="fr-FR" sz="2000" dirty="0">
                <a:latin typeface="Arial Narrow" pitchFamily="34" charset="0"/>
              </a:rPr>
              <a:t> Bât A accueil  ou au moyen de gel </a:t>
            </a:r>
            <a:r>
              <a:rPr lang="fr-FR" sz="2000" dirty="0" err="1">
                <a:latin typeface="Arial Narrow" pitchFamily="34" charset="0"/>
              </a:rPr>
              <a:t>hydro-alcoolique</a:t>
            </a:r>
            <a:r>
              <a:rPr lang="fr-FR" sz="2000" dirty="0" smtClean="0">
                <a:latin typeface="Arial Narrow" pitchFamily="34" charset="0"/>
              </a:rPr>
              <a:t>.</a:t>
            </a:r>
            <a:endParaRPr lang="fr-FR" sz="2000" dirty="0">
              <a:latin typeface="Arial Narrow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271" y="1203598"/>
            <a:ext cx="4249737" cy="312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3989885"/>
      </p:ext>
    </p:extLst>
  </p:cSld>
  <p:clrMapOvr>
    <a:masterClrMapping/>
  </p:clrMapOvr>
  <p:transition spd="slow" advClick="0" advTm="8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1618</TotalTime>
  <Words>466</Words>
  <Application>Microsoft Office PowerPoint</Application>
  <PresentationFormat>Affichage à l'écran (16:9)</PresentationFormat>
  <Paragraphs>102</Paragraphs>
  <Slides>19</Slides>
  <Notes>19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19</vt:i4>
      </vt:variant>
    </vt:vector>
  </HeadingPairs>
  <TitlesOfParts>
    <vt:vector size="20" baseType="lpstr">
      <vt:lpstr>Thème Office</vt:lpstr>
      <vt:lpstr>Présentation PowerPoint</vt:lpstr>
      <vt:lpstr>Dispositif Prévention CoVID-19 Actualisation Février 2021</vt:lpstr>
      <vt:lpstr>CONSIGNES GENERALES - VIGILANCE de tous</vt:lpstr>
      <vt:lpstr>CONSIGNES GENERALES - VIGILANCE de tous</vt:lpstr>
      <vt:lpstr>CONSIGNES GENERALES - VIGILANCE de tous</vt:lpstr>
      <vt:lpstr>CONSIGNES GENERALES - VIGILANCE de tous</vt:lpstr>
      <vt:lpstr>ACCUEIL</vt:lpstr>
      <vt:lpstr>ACCUEIL</vt:lpstr>
      <vt:lpstr>ACCUEIL</vt:lpstr>
      <vt:lpstr>ACCUEIL</vt:lpstr>
      <vt:lpstr>CONSIGNES DE CIRCULATION </vt:lpstr>
      <vt:lpstr>CONSIGNES DE CIRCULATION </vt:lpstr>
      <vt:lpstr>MESURES D’HYGIENE </vt:lpstr>
      <vt:lpstr>MESURES D’HYGIENE </vt:lpstr>
      <vt:lpstr>LES ESPACES DE FORMATION </vt:lpstr>
      <vt:lpstr>LES ESPACES DE FORMATION </vt:lpstr>
      <vt:lpstr>PAUSES INTERMEDIAIRES &amp; DEJEUNER </vt:lpstr>
      <vt:lpstr>PAUSES INTERMEDIAIRES &amp; DEJEUNER </vt:lpstr>
      <vt:lpstr>PAUSES INTERMEDIAIRES &amp; DEJEUNER </vt:lpstr>
    </vt:vector>
  </TitlesOfParts>
  <Company>CFPTS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Bruno Burtre</dc:creator>
  <cp:lastModifiedBy>Juliette Bellini</cp:lastModifiedBy>
  <cp:revision>111</cp:revision>
  <dcterms:created xsi:type="dcterms:W3CDTF">2020-03-09T08:39:19Z</dcterms:created>
  <dcterms:modified xsi:type="dcterms:W3CDTF">2021-03-24T15:45:53Z</dcterms:modified>
</cp:coreProperties>
</file>